
<file path=[Content_Types].xml><?xml version="1.0" encoding="utf-8"?>
<Types xmlns="http://schemas.openxmlformats.org/package/2006/content-types">
  <Default Extension="jpg" ContentType="image/jpeg"/>
  <Default Extension="emf" ContentType="image/x-emf"/>
  <Default Extension="vsd" ContentType="application/vnd.visio"/>
  <Default Extension="xml" ContentType="application/xml"/>
  <Default Extension="jpeg" ContentType="image/jpeg"/>
  <Default Extension="vml" ContentType="application/vnd.openxmlformats-officedocument.vmlDrawing"/>
  <Default Extension="wdp" ContentType="image/vnd.ms-photo"/>
  <Default Extension="bin" ContentType="application/vnd.openxmlformats-officedocument.presentationml.printerSettings"/>
  <Default Extension="vsdx" ContentType="application/vnd.ms-visio.drawing"/>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68"/>
  </p:notesMasterIdLst>
  <p:handoutMasterIdLst>
    <p:handoutMasterId r:id="rId69"/>
  </p:handoutMasterIdLst>
  <p:sldIdLst>
    <p:sldId id="256" r:id="rId2"/>
    <p:sldId id="280" r:id="rId3"/>
    <p:sldId id="360" r:id="rId4"/>
    <p:sldId id="304" r:id="rId5"/>
    <p:sldId id="305" r:id="rId6"/>
    <p:sldId id="306" r:id="rId7"/>
    <p:sldId id="307" r:id="rId8"/>
    <p:sldId id="308" r:id="rId9"/>
    <p:sldId id="309" r:id="rId10"/>
    <p:sldId id="312" r:id="rId11"/>
    <p:sldId id="313" r:id="rId12"/>
    <p:sldId id="314" r:id="rId13"/>
    <p:sldId id="315" r:id="rId14"/>
    <p:sldId id="316" r:id="rId15"/>
    <p:sldId id="318" r:id="rId16"/>
    <p:sldId id="319" r:id="rId17"/>
    <p:sldId id="320" r:id="rId18"/>
    <p:sldId id="322" r:id="rId19"/>
    <p:sldId id="323" r:id="rId20"/>
    <p:sldId id="324" r:id="rId21"/>
    <p:sldId id="326" r:id="rId22"/>
    <p:sldId id="327" r:id="rId23"/>
    <p:sldId id="328" r:id="rId24"/>
    <p:sldId id="329" r:id="rId25"/>
    <p:sldId id="361" r:id="rId26"/>
    <p:sldId id="362" r:id="rId27"/>
    <p:sldId id="363" r:id="rId28"/>
    <p:sldId id="364" r:id="rId29"/>
    <p:sldId id="365" r:id="rId30"/>
    <p:sldId id="366" r:id="rId31"/>
    <p:sldId id="367" r:id="rId32"/>
    <p:sldId id="368" r:id="rId33"/>
    <p:sldId id="369" r:id="rId34"/>
    <p:sldId id="370" r:id="rId35"/>
    <p:sldId id="371" r:id="rId36"/>
    <p:sldId id="372" r:id="rId37"/>
    <p:sldId id="373" r:id="rId38"/>
    <p:sldId id="374" r:id="rId39"/>
    <p:sldId id="375" r:id="rId40"/>
    <p:sldId id="376" r:id="rId41"/>
    <p:sldId id="377" r:id="rId42"/>
    <p:sldId id="378" r:id="rId43"/>
    <p:sldId id="379" r:id="rId44"/>
    <p:sldId id="380" r:id="rId45"/>
    <p:sldId id="381" r:id="rId46"/>
    <p:sldId id="382" r:id="rId47"/>
    <p:sldId id="383" r:id="rId48"/>
    <p:sldId id="384" r:id="rId49"/>
    <p:sldId id="385" r:id="rId50"/>
    <p:sldId id="386" r:id="rId51"/>
    <p:sldId id="387" r:id="rId52"/>
    <p:sldId id="388" r:id="rId53"/>
    <p:sldId id="389" r:id="rId54"/>
    <p:sldId id="390" r:id="rId55"/>
    <p:sldId id="391" r:id="rId56"/>
    <p:sldId id="392" r:id="rId57"/>
    <p:sldId id="393" r:id="rId58"/>
    <p:sldId id="394" r:id="rId59"/>
    <p:sldId id="395" r:id="rId60"/>
    <p:sldId id="396" r:id="rId61"/>
    <p:sldId id="397" r:id="rId62"/>
    <p:sldId id="398" r:id="rId63"/>
    <p:sldId id="399" r:id="rId64"/>
    <p:sldId id="400" r:id="rId65"/>
    <p:sldId id="401" r:id="rId66"/>
    <p:sldId id="402" r:id="rId6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6A66"/>
    <a:srgbClr val="234CB4"/>
    <a:srgbClr val="345525"/>
    <a:srgbClr val="FBA124"/>
    <a:srgbClr val="F94E1A"/>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56" d="100"/>
          <a:sy n="156" d="100"/>
        </p:scale>
        <p:origin x="-122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notesMaster" Target="notesMasters/notesMaster1.xml"/><Relationship Id="rId69" Type="http://schemas.openxmlformats.org/officeDocument/2006/relationships/handoutMaster" Target="handoutMasters/handout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interSettings" Target="printerSettings/printerSettings1.bin"/><Relationship Id="rId71" Type="http://schemas.openxmlformats.org/officeDocument/2006/relationships/presProps" Target="presProps.xml"/><Relationship Id="rId72"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heme" Target="theme/theme1.xml"/><Relationship Id="rId74"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C68F5F-F1F2-4010-A43F-F5D2DC09EE85}" type="doc">
      <dgm:prSet loTypeId="urn:microsoft.com/office/officeart/2005/8/layout/process5" loCatId="process" qsTypeId="urn:microsoft.com/office/officeart/2005/8/quickstyle/simple1" qsCatId="simple" csTypeId="urn:microsoft.com/office/officeart/2005/8/colors/colorful1#1" csCatId="colorful" phldr="1"/>
      <dgm:spPr/>
      <dgm:t>
        <a:bodyPr/>
        <a:lstStyle/>
        <a:p>
          <a:endParaRPr lang="en-US"/>
        </a:p>
      </dgm:t>
    </dgm:pt>
    <dgm:pt modelId="{A8B44E82-9446-4F2D-9F0D-FB8CE88E6CC1}">
      <dgm:prSet phldrT="[Text]"/>
      <dgm:spPr/>
      <dgm:t>
        <a:bodyPr/>
        <a:lstStyle/>
        <a:p>
          <a:r>
            <a:rPr lang="en-US" dirty="0" smtClean="0"/>
            <a:t>Select Subjects</a:t>
          </a:r>
          <a:endParaRPr lang="en-US" dirty="0"/>
        </a:p>
      </dgm:t>
    </dgm:pt>
    <dgm:pt modelId="{F1CB5D25-F505-4ECA-830B-B70ABA606E75}" type="parTrans" cxnId="{E6DFBAB0-FBE8-47FA-A9EF-665EC73925CA}">
      <dgm:prSet/>
      <dgm:spPr/>
      <dgm:t>
        <a:bodyPr/>
        <a:lstStyle/>
        <a:p>
          <a:endParaRPr lang="en-US"/>
        </a:p>
      </dgm:t>
    </dgm:pt>
    <dgm:pt modelId="{39A4311B-82DC-41C9-8FDF-F51CAA7E68DC}" type="sibTrans" cxnId="{E6DFBAB0-FBE8-47FA-A9EF-665EC73925CA}">
      <dgm:prSet/>
      <dgm:spPr/>
      <dgm:t>
        <a:bodyPr/>
        <a:lstStyle/>
        <a:p>
          <a:endParaRPr lang="en-US"/>
        </a:p>
      </dgm:t>
    </dgm:pt>
    <dgm:pt modelId="{4C8A3CBE-238D-422C-ABFB-1D14E4106B01}">
      <dgm:prSet phldrT="[Text]"/>
      <dgm:spPr/>
      <dgm:t>
        <a:bodyPr/>
        <a:lstStyle/>
        <a:p>
          <a:r>
            <a:rPr lang="en-US" dirty="0" smtClean="0"/>
            <a:t>Contact &amp; Schedule</a:t>
          </a:r>
          <a:endParaRPr lang="en-US" dirty="0"/>
        </a:p>
      </dgm:t>
    </dgm:pt>
    <dgm:pt modelId="{E4DC0D85-CE39-48FF-A646-A522768FF92D}" type="parTrans" cxnId="{0B7E63C4-AC07-4D68-A0E7-D3ECA321494B}">
      <dgm:prSet/>
      <dgm:spPr/>
      <dgm:t>
        <a:bodyPr/>
        <a:lstStyle/>
        <a:p>
          <a:endParaRPr lang="en-US"/>
        </a:p>
      </dgm:t>
    </dgm:pt>
    <dgm:pt modelId="{1B44E21B-F6CC-4796-9B41-82ACC1D671B6}" type="sibTrans" cxnId="{0B7E63C4-AC07-4D68-A0E7-D3ECA321494B}">
      <dgm:prSet/>
      <dgm:spPr/>
      <dgm:t>
        <a:bodyPr/>
        <a:lstStyle/>
        <a:p>
          <a:endParaRPr lang="en-US"/>
        </a:p>
      </dgm:t>
    </dgm:pt>
    <dgm:pt modelId="{91E2DB23-086F-463F-A4DA-1685DEC0669A}">
      <dgm:prSet phldrT="[Text]"/>
      <dgm:spPr/>
      <dgm:t>
        <a:bodyPr/>
        <a:lstStyle/>
        <a:p>
          <a:r>
            <a:rPr lang="en-US" dirty="0" smtClean="0"/>
            <a:t>Conduct Interview</a:t>
          </a:r>
          <a:endParaRPr lang="en-US" dirty="0"/>
        </a:p>
      </dgm:t>
    </dgm:pt>
    <dgm:pt modelId="{1307579E-84CE-4455-A11B-87A963AE2959}" type="parTrans" cxnId="{A57D6574-9BF3-41C0-AB18-C2B4DE63CBE5}">
      <dgm:prSet/>
      <dgm:spPr/>
      <dgm:t>
        <a:bodyPr/>
        <a:lstStyle/>
        <a:p>
          <a:endParaRPr lang="en-US"/>
        </a:p>
      </dgm:t>
    </dgm:pt>
    <dgm:pt modelId="{D6C8EC8A-F989-47DE-A764-2CC7BB64C3DF}" type="sibTrans" cxnId="{A57D6574-9BF3-41C0-AB18-C2B4DE63CBE5}">
      <dgm:prSet/>
      <dgm:spPr/>
      <dgm:t>
        <a:bodyPr/>
        <a:lstStyle/>
        <a:p>
          <a:endParaRPr lang="en-US"/>
        </a:p>
      </dgm:t>
    </dgm:pt>
    <dgm:pt modelId="{E9DD51D3-C7C7-454C-A072-F39342EE7BF7}">
      <dgm:prSet phldrT="[Text]"/>
      <dgm:spPr>
        <a:solidFill>
          <a:schemeClr val="accent5">
            <a:lumMod val="75000"/>
          </a:schemeClr>
        </a:solidFill>
      </dgm:spPr>
      <dgm:t>
        <a:bodyPr/>
        <a:lstStyle/>
        <a:p>
          <a:r>
            <a:rPr lang="en-US" dirty="0" smtClean="0"/>
            <a:t>Write Notes &amp; Discuss</a:t>
          </a:r>
          <a:endParaRPr lang="en-US" dirty="0"/>
        </a:p>
      </dgm:t>
    </dgm:pt>
    <dgm:pt modelId="{FF3D0A49-0619-45D9-B7F9-D0DBE0209A77}" type="parTrans" cxnId="{B4A63920-5EF5-4866-B24F-EC6AE1D01356}">
      <dgm:prSet/>
      <dgm:spPr/>
      <dgm:t>
        <a:bodyPr/>
        <a:lstStyle/>
        <a:p>
          <a:endParaRPr lang="en-US"/>
        </a:p>
      </dgm:t>
    </dgm:pt>
    <dgm:pt modelId="{5926ACA2-9564-46D9-B6CC-4415610D4C70}" type="sibTrans" cxnId="{B4A63920-5EF5-4866-B24F-EC6AE1D01356}">
      <dgm:prSet/>
      <dgm:spPr>
        <a:solidFill>
          <a:schemeClr val="accent5">
            <a:lumMod val="75000"/>
          </a:schemeClr>
        </a:solidFill>
      </dgm:spPr>
      <dgm:t>
        <a:bodyPr/>
        <a:lstStyle/>
        <a:p>
          <a:endParaRPr lang="en-US"/>
        </a:p>
      </dgm:t>
    </dgm:pt>
    <dgm:pt modelId="{31349767-2F1D-48F3-983D-ECCBE35C3D9C}">
      <dgm:prSet phldrT="[Text]"/>
      <dgm:spPr/>
      <dgm:t>
        <a:bodyPr/>
        <a:lstStyle/>
        <a:p>
          <a:r>
            <a:rPr lang="en-US" dirty="0" smtClean="0"/>
            <a:t>Transcribe</a:t>
          </a:r>
          <a:endParaRPr lang="en-US" dirty="0"/>
        </a:p>
      </dgm:t>
    </dgm:pt>
    <dgm:pt modelId="{53926DAD-0BDB-423F-8209-285C72DFF459}" type="parTrans" cxnId="{9FE09459-DF7E-4BD6-8E62-B3D9D21ECE9B}">
      <dgm:prSet/>
      <dgm:spPr/>
      <dgm:t>
        <a:bodyPr/>
        <a:lstStyle/>
        <a:p>
          <a:endParaRPr lang="en-US"/>
        </a:p>
      </dgm:t>
    </dgm:pt>
    <dgm:pt modelId="{208BBAD8-CE66-499F-9FF0-B9BAC31EDA4F}" type="sibTrans" cxnId="{9FE09459-DF7E-4BD6-8E62-B3D9D21ECE9B}">
      <dgm:prSet/>
      <dgm:spPr/>
      <dgm:t>
        <a:bodyPr/>
        <a:lstStyle/>
        <a:p>
          <a:endParaRPr lang="en-US"/>
        </a:p>
      </dgm:t>
    </dgm:pt>
    <dgm:pt modelId="{B9332F60-4A0E-4825-938B-A75D5B3E44CC}">
      <dgm:prSet phldrT="[Text]"/>
      <dgm:spPr/>
      <dgm:t>
        <a:bodyPr/>
        <a:lstStyle/>
        <a:p>
          <a:r>
            <a:rPr lang="en-US" dirty="0" smtClean="0"/>
            <a:t>Code</a:t>
          </a:r>
          <a:endParaRPr lang="en-US" dirty="0"/>
        </a:p>
      </dgm:t>
    </dgm:pt>
    <dgm:pt modelId="{3E799D77-E369-43BC-AE30-0A5F9FFD3D92}" type="parTrans" cxnId="{F874F52A-5B54-4715-84E3-85EB58C181DA}">
      <dgm:prSet/>
      <dgm:spPr/>
      <dgm:t>
        <a:bodyPr/>
        <a:lstStyle/>
        <a:p>
          <a:endParaRPr lang="en-US"/>
        </a:p>
      </dgm:t>
    </dgm:pt>
    <dgm:pt modelId="{B7581830-C749-49A1-8D23-E624D914A951}" type="sibTrans" cxnId="{F874F52A-5B54-4715-84E3-85EB58C181DA}">
      <dgm:prSet/>
      <dgm:spPr/>
      <dgm:t>
        <a:bodyPr/>
        <a:lstStyle/>
        <a:p>
          <a:endParaRPr lang="en-US"/>
        </a:p>
      </dgm:t>
    </dgm:pt>
    <dgm:pt modelId="{6ADEB336-9564-41BA-8433-A195F4748BB3}">
      <dgm:prSet phldrT="[Text]"/>
      <dgm:spPr/>
      <dgm:t>
        <a:bodyPr/>
        <a:lstStyle/>
        <a:p>
          <a:r>
            <a:rPr lang="en-US" dirty="0" smtClean="0"/>
            <a:t>Report</a:t>
          </a:r>
          <a:endParaRPr lang="en-US" dirty="0"/>
        </a:p>
      </dgm:t>
    </dgm:pt>
    <dgm:pt modelId="{923426EB-C43D-4591-8C61-44865BD5D32E}" type="parTrans" cxnId="{7DF94470-358A-4A4E-AB0E-259DCB8E7E77}">
      <dgm:prSet/>
      <dgm:spPr/>
      <dgm:t>
        <a:bodyPr/>
        <a:lstStyle/>
        <a:p>
          <a:endParaRPr lang="en-US"/>
        </a:p>
      </dgm:t>
    </dgm:pt>
    <dgm:pt modelId="{1E7A8E25-81D8-4D68-B199-FE82DF1097EE}" type="sibTrans" cxnId="{7DF94470-358A-4A4E-AB0E-259DCB8E7E77}">
      <dgm:prSet/>
      <dgm:spPr/>
      <dgm:t>
        <a:bodyPr/>
        <a:lstStyle/>
        <a:p>
          <a:endParaRPr lang="en-US"/>
        </a:p>
      </dgm:t>
    </dgm:pt>
    <dgm:pt modelId="{4D8E980B-E4C3-4729-ABCC-FE48E28AC509}">
      <dgm:prSet phldrT="[Text]"/>
      <dgm:spPr/>
      <dgm:t>
        <a:bodyPr/>
        <a:lstStyle/>
        <a:p>
          <a:r>
            <a:rPr lang="en-US" dirty="0" smtClean="0"/>
            <a:t>Collect Background Info</a:t>
          </a:r>
          <a:endParaRPr lang="en-US" dirty="0"/>
        </a:p>
      </dgm:t>
    </dgm:pt>
    <dgm:pt modelId="{FE8818A4-1909-4D84-A8F2-DB62D6C8CF85}" type="parTrans" cxnId="{0388EE3B-B1DF-449F-A3AE-8FF9B015403B}">
      <dgm:prSet/>
      <dgm:spPr/>
      <dgm:t>
        <a:bodyPr/>
        <a:lstStyle/>
        <a:p>
          <a:endParaRPr lang="en-US"/>
        </a:p>
      </dgm:t>
    </dgm:pt>
    <dgm:pt modelId="{6DFB7ABA-D4CE-4431-B287-5E4A091E025C}" type="sibTrans" cxnId="{0388EE3B-B1DF-449F-A3AE-8FF9B015403B}">
      <dgm:prSet/>
      <dgm:spPr/>
      <dgm:t>
        <a:bodyPr/>
        <a:lstStyle/>
        <a:p>
          <a:endParaRPr lang="en-US"/>
        </a:p>
      </dgm:t>
    </dgm:pt>
    <dgm:pt modelId="{1EC50FDD-1A16-4082-839E-D5F2E9207704}">
      <dgm:prSet phldrT="[Text]"/>
      <dgm:spPr/>
      <dgm:t>
        <a:bodyPr/>
        <a:lstStyle/>
        <a:p>
          <a:r>
            <a:rPr lang="en-US" dirty="0" smtClean="0"/>
            <a:t>Decide Goals &amp; Questions</a:t>
          </a:r>
          <a:endParaRPr lang="en-US" dirty="0"/>
        </a:p>
      </dgm:t>
    </dgm:pt>
    <dgm:pt modelId="{BBA8D1EB-5176-4677-887A-812E998DCB13}" type="parTrans" cxnId="{2697BAE3-0720-45C3-AC08-C97E927E5FB2}">
      <dgm:prSet/>
      <dgm:spPr/>
      <dgm:t>
        <a:bodyPr/>
        <a:lstStyle/>
        <a:p>
          <a:endParaRPr lang="en-US"/>
        </a:p>
      </dgm:t>
    </dgm:pt>
    <dgm:pt modelId="{240D2C2D-C10F-4826-96B5-AD40AB04562B}" type="sibTrans" cxnId="{2697BAE3-0720-45C3-AC08-C97E927E5FB2}">
      <dgm:prSet/>
      <dgm:spPr/>
      <dgm:t>
        <a:bodyPr/>
        <a:lstStyle/>
        <a:p>
          <a:endParaRPr lang="en-US"/>
        </a:p>
      </dgm:t>
    </dgm:pt>
    <dgm:pt modelId="{E567D36E-CB9E-4297-AA5A-27B14714C5C0}" type="pres">
      <dgm:prSet presAssocID="{73C68F5F-F1F2-4010-A43F-F5D2DC09EE85}" presName="diagram" presStyleCnt="0">
        <dgm:presLayoutVars>
          <dgm:dir/>
          <dgm:resizeHandles val="exact"/>
        </dgm:presLayoutVars>
      </dgm:prSet>
      <dgm:spPr/>
      <dgm:t>
        <a:bodyPr/>
        <a:lstStyle/>
        <a:p>
          <a:endParaRPr lang="en-US"/>
        </a:p>
      </dgm:t>
    </dgm:pt>
    <dgm:pt modelId="{EC9C52B9-EC89-4A6B-AA9D-144FFC46BD55}" type="pres">
      <dgm:prSet presAssocID="{1EC50FDD-1A16-4082-839E-D5F2E9207704}" presName="node" presStyleLbl="node1" presStyleIdx="0" presStyleCnt="9">
        <dgm:presLayoutVars>
          <dgm:bulletEnabled val="1"/>
        </dgm:presLayoutVars>
      </dgm:prSet>
      <dgm:spPr/>
      <dgm:t>
        <a:bodyPr/>
        <a:lstStyle/>
        <a:p>
          <a:endParaRPr lang="en-US"/>
        </a:p>
      </dgm:t>
    </dgm:pt>
    <dgm:pt modelId="{9BBA0030-F734-4BFF-B7C0-D4605FE9910D}" type="pres">
      <dgm:prSet presAssocID="{240D2C2D-C10F-4826-96B5-AD40AB04562B}" presName="sibTrans" presStyleLbl="sibTrans2D1" presStyleIdx="0" presStyleCnt="8"/>
      <dgm:spPr/>
      <dgm:t>
        <a:bodyPr/>
        <a:lstStyle/>
        <a:p>
          <a:endParaRPr lang="en-US"/>
        </a:p>
      </dgm:t>
    </dgm:pt>
    <dgm:pt modelId="{5E586D17-5301-48C0-9A48-BD2852104EFD}" type="pres">
      <dgm:prSet presAssocID="{240D2C2D-C10F-4826-96B5-AD40AB04562B}" presName="connectorText" presStyleLbl="sibTrans2D1" presStyleIdx="0" presStyleCnt="8"/>
      <dgm:spPr/>
      <dgm:t>
        <a:bodyPr/>
        <a:lstStyle/>
        <a:p>
          <a:endParaRPr lang="en-US"/>
        </a:p>
      </dgm:t>
    </dgm:pt>
    <dgm:pt modelId="{9407D684-90CE-477C-B752-1028F136ED58}" type="pres">
      <dgm:prSet presAssocID="{A8B44E82-9446-4F2D-9F0D-FB8CE88E6CC1}" presName="node" presStyleLbl="node1" presStyleIdx="1" presStyleCnt="9">
        <dgm:presLayoutVars>
          <dgm:bulletEnabled val="1"/>
        </dgm:presLayoutVars>
      </dgm:prSet>
      <dgm:spPr/>
      <dgm:t>
        <a:bodyPr/>
        <a:lstStyle/>
        <a:p>
          <a:endParaRPr lang="en-US"/>
        </a:p>
      </dgm:t>
    </dgm:pt>
    <dgm:pt modelId="{E23FAB44-FDF6-492D-AB91-873429E8504C}" type="pres">
      <dgm:prSet presAssocID="{39A4311B-82DC-41C9-8FDF-F51CAA7E68DC}" presName="sibTrans" presStyleLbl="sibTrans2D1" presStyleIdx="1" presStyleCnt="8"/>
      <dgm:spPr/>
      <dgm:t>
        <a:bodyPr/>
        <a:lstStyle/>
        <a:p>
          <a:endParaRPr lang="en-US"/>
        </a:p>
      </dgm:t>
    </dgm:pt>
    <dgm:pt modelId="{6E8C5006-E5E5-4261-8E9E-2C6B342BEF3E}" type="pres">
      <dgm:prSet presAssocID="{39A4311B-82DC-41C9-8FDF-F51CAA7E68DC}" presName="connectorText" presStyleLbl="sibTrans2D1" presStyleIdx="1" presStyleCnt="8"/>
      <dgm:spPr/>
      <dgm:t>
        <a:bodyPr/>
        <a:lstStyle/>
        <a:p>
          <a:endParaRPr lang="en-US"/>
        </a:p>
      </dgm:t>
    </dgm:pt>
    <dgm:pt modelId="{9E2581B5-63F2-46B8-94FC-5539028CF1F4}" type="pres">
      <dgm:prSet presAssocID="{4D8E980B-E4C3-4729-ABCC-FE48E28AC509}" presName="node" presStyleLbl="node1" presStyleIdx="2" presStyleCnt="9">
        <dgm:presLayoutVars>
          <dgm:bulletEnabled val="1"/>
        </dgm:presLayoutVars>
      </dgm:prSet>
      <dgm:spPr/>
      <dgm:t>
        <a:bodyPr/>
        <a:lstStyle/>
        <a:p>
          <a:endParaRPr lang="en-US"/>
        </a:p>
      </dgm:t>
    </dgm:pt>
    <dgm:pt modelId="{151713B9-5B9A-497F-8589-E08298263CE2}" type="pres">
      <dgm:prSet presAssocID="{6DFB7ABA-D4CE-4431-B287-5E4A091E025C}" presName="sibTrans" presStyleLbl="sibTrans2D1" presStyleIdx="2" presStyleCnt="8"/>
      <dgm:spPr/>
      <dgm:t>
        <a:bodyPr/>
        <a:lstStyle/>
        <a:p>
          <a:endParaRPr lang="en-US"/>
        </a:p>
      </dgm:t>
    </dgm:pt>
    <dgm:pt modelId="{63E16E64-D6B1-4AA4-9A7F-F784E2788431}" type="pres">
      <dgm:prSet presAssocID="{6DFB7ABA-D4CE-4431-B287-5E4A091E025C}" presName="connectorText" presStyleLbl="sibTrans2D1" presStyleIdx="2" presStyleCnt="8"/>
      <dgm:spPr/>
      <dgm:t>
        <a:bodyPr/>
        <a:lstStyle/>
        <a:p>
          <a:endParaRPr lang="en-US"/>
        </a:p>
      </dgm:t>
    </dgm:pt>
    <dgm:pt modelId="{AF19A394-AA5E-45D2-A813-9865017F26E5}" type="pres">
      <dgm:prSet presAssocID="{4C8A3CBE-238D-422C-ABFB-1D14E4106B01}" presName="node" presStyleLbl="node1" presStyleIdx="3" presStyleCnt="9">
        <dgm:presLayoutVars>
          <dgm:bulletEnabled val="1"/>
        </dgm:presLayoutVars>
      </dgm:prSet>
      <dgm:spPr/>
      <dgm:t>
        <a:bodyPr/>
        <a:lstStyle/>
        <a:p>
          <a:endParaRPr lang="en-US"/>
        </a:p>
      </dgm:t>
    </dgm:pt>
    <dgm:pt modelId="{464D280C-F078-4F85-A2E3-D86EADC87A7E}" type="pres">
      <dgm:prSet presAssocID="{1B44E21B-F6CC-4796-9B41-82ACC1D671B6}" presName="sibTrans" presStyleLbl="sibTrans2D1" presStyleIdx="3" presStyleCnt="8"/>
      <dgm:spPr/>
      <dgm:t>
        <a:bodyPr/>
        <a:lstStyle/>
        <a:p>
          <a:endParaRPr lang="en-US"/>
        </a:p>
      </dgm:t>
    </dgm:pt>
    <dgm:pt modelId="{F015FDD4-464E-47DD-8A3E-ED133CFDE7CF}" type="pres">
      <dgm:prSet presAssocID="{1B44E21B-F6CC-4796-9B41-82ACC1D671B6}" presName="connectorText" presStyleLbl="sibTrans2D1" presStyleIdx="3" presStyleCnt="8"/>
      <dgm:spPr/>
      <dgm:t>
        <a:bodyPr/>
        <a:lstStyle/>
        <a:p>
          <a:endParaRPr lang="en-US"/>
        </a:p>
      </dgm:t>
    </dgm:pt>
    <dgm:pt modelId="{2A494976-350C-4125-9072-FD6EB2537F70}" type="pres">
      <dgm:prSet presAssocID="{91E2DB23-086F-463F-A4DA-1685DEC0669A}" presName="node" presStyleLbl="node1" presStyleIdx="4" presStyleCnt="9">
        <dgm:presLayoutVars>
          <dgm:bulletEnabled val="1"/>
        </dgm:presLayoutVars>
      </dgm:prSet>
      <dgm:spPr/>
      <dgm:t>
        <a:bodyPr/>
        <a:lstStyle/>
        <a:p>
          <a:endParaRPr lang="en-US"/>
        </a:p>
      </dgm:t>
    </dgm:pt>
    <dgm:pt modelId="{34EA5CE0-1A75-4858-938C-B3C135421016}" type="pres">
      <dgm:prSet presAssocID="{D6C8EC8A-F989-47DE-A764-2CC7BB64C3DF}" presName="sibTrans" presStyleLbl="sibTrans2D1" presStyleIdx="4" presStyleCnt="8"/>
      <dgm:spPr/>
      <dgm:t>
        <a:bodyPr/>
        <a:lstStyle/>
        <a:p>
          <a:endParaRPr lang="en-US"/>
        </a:p>
      </dgm:t>
    </dgm:pt>
    <dgm:pt modelId="{6E7EE109-0B11-4BC5-AD40-9017185611B3}" type="pres">
      <dgm:prSet presAssocID="{D6C8EC8A-F989-47DE-A764-2CC7BB64C3DF}" presName="connectorText" presStyleLbl="sibTrans2D1" presStyleIdx="4" presStyleCnt="8"/>
      <dgm:spPr/>
      <dgm:t>
        <a:bodyPr/>
        <a:lstStyle/>
        <a:p>
          <a:endParaRPr lang="en-US"/>
        </a:p>
      </dgm:t>
    </dgm:pt>
    <dgm:pt modelId="{24E8F012-276E-4177-B3B7-A17D7A67FB17}" type="pres">
      <dgm:prSet presAssocID="{E9DD51D3-C7C7-454C-A072-F39342EE7BF7}" presName="node" presStyleLbl="node1" presStyleIdx="5" presStyleCnt="9">
        <dgm:presLayoutVars>
          <dgm:bulletEnabled val="1"/>
        </dgm:presLayoutVars>
      </dgm:prSet>
      <dgm:spPr/>
      <dgm:t>
        <a:bodyPr/>
        <a:lstStyle/>
        <a:p>
          <a:endParaRPr lang="en-US"/>
        </a:p>
      </dgm:t>
    </dgm:pt>
    <dgm:pt modelId="{0C736433-6115-4D39-9531-46EEA23941B6}" type="pres">
      <dgm:prSet presAssocID="{5926ACA2-9564-46D9-B6CC-4415610D4C70}" presName="sibTrans" presStyleLbl="sibTrans2D1" presStyleIdx="5" presStyleCnt="8"/>
      <dgm:spPr/>
      <dgm:t>
        <a:bodyPr/>
        <a:lstStyle/>
        <a:p>
          <a:endParaRPr lang="en-US"/>
        </a:p>
      </dgm:t>
    </dgm:pt>
    <dgm:pt modelId="{83E54340-EBF2-4A7B-9FB5-D3668E2967A8}" type="pres">
      <dgm:prSet presAssocID="{5926ACA2-9564-46D9-B6CC-4415610D4C70}" presName="connectorText" presStyleLbl="sibTrans2D1" presStyleIdx="5" presStyleCnt="8"/>
      <dgm:spPr/>
      <dgm:t>
        <a:bodyPr/>
        <a:lstStyle/>
        <a:p>
          <a:endParaRPr lang="en-US"/>
        </a:p>
      </dgm:t>
    </dgm:pt>
    <dgm:pt modelId="{A70272BB-6392-4B82-B7AC-E0A3C1DCE68E}" type="pres">
      <dgm:prSet presAssocID="{31349767-2F1D-48F3-983D-ECCBE35C3D9C}" presName="node" presStyleLbl="node1" presStyleIdx="6" presStyleCnt="9">
        <dgm:presLayoutVars>
          <dgm:bulletEnabled val="1"/>
        </dgm:presLayoutVars>
      </dgm:prSet>
      <dgm:spPr/>
      <dgm:t>
        <a:bodyPr/>
        <a:lstStyle/>
        <a:p>
          <a:endParaRPr lang="en-US"/>
        </a:p>
      </dgm:t>
    </dgm:pt>
    <dgm:pt modelId="{A48F8654-5470-4FC0-AA08-BAA76A1152BF}" type="pres">
      <dgm:prSet presAssocID="{208BBAD8-CE66-499F-9FF0-B9BAC31EDA4F}" presName="sibTrans" presStyleLbl="sibTrans2D1" presStyleIdx="6" presStyleCnt="8"/>
      <dgm:spPr/>
      <dgm:t>
        <a:bodyPr/>
        <a:lstStyle/>
        <a:p>
          <a:endParaRPr lang="en-US"/>
        </a:p>
      </dgm:t>
    </dgm:pt>
    <dgm:pt modelId="{410A0CAF-9694-4EA1-A222-8AF44583FEC4}" type="pres">
      <dgm:prSet presAssocID="{208BBAD8-CE66-499F-9FF0-B9BAC31EDA4F}" presName="connectorText" presStyleLbl="sibTrans2D1" presStyleIdx="6" presStyleCnt="8"/>
      <dgm:spPr/>
      <dgm:t>
        <a:bodyPr/>
        <a:lstStyle/>
        <a:p>
          <a:endParaRPr lang="en-US"/>
        </a:p>
      </dgm:t>
    </dgm:pt>
    <dgm:pt modelId="{CAEAF409-CAD7-4DA3-8D27-CD744ACF8F9E}" type="pres">
      <dgm:prSet presAssocID="{B9332F60-4A0E-4825-938B-A75D5B3E44CC}" presName="node" presStyleLbl="node1" presStyleIdx="7" presStyleCnt="9">
        <dgm:presLayoutVars>
          <dgm:bulletEnabled val="1"/>
        </dgm:presLayoutVars>
      </dgm:prSet>
      <dgm:spPr/>
      <dgm:t>
        <a:bodyPr/>
        <a:lstStyle/>
        <a:p>
          <a:endParaRPr lang="en-US"/>
        </a:p>
      </dgm:t>
    </dgm:pt>
    <dgm:pt modelId="{DF2A3DC8-1A9F-46DE-995F-7785E4E9A8F4}" type="pres">
      <dgm:prSet presAssocID="{B7581830-C749-49A1-8D23-E624D914A951}" presName="sibTrans" presStyleLbl="sibTrans2D1" presStyleIdx="7" presStyleCnt="8"/>
      <dgm:spPr/>
      <dgm:t>
        <a:bodyPr/>
        <a:lstStyle/>
        <a:p>
          <a:endParaRPr lang="en-US"/>
        </a:p>
      </dgm:t>
    </dgm:pt>
    <dgm:pt modelId="{70D024EE-70A8-45B0-B705-1AB782F31A2D}" type="pres">
      <dgm:prSet presAssocID="{B7581830-C749-49A1-8D23-E624D914A951}" presName="connectorText" presStyleLbl="sibTrans2D1" presStyleIdx="7" presStyleCnt="8"/>
      <dgm:spPr/>
      <dgm:t>
        <a:bodyPr/>
        <a:lstStyle/>
        <a:p>
          <a:endParaRPr lang="en-US"/>
        </a:p>
      </dgm:t>
    </dgm:pt>
    <dgm:pt modelId="{2A082AA1-0DE6-4419-8D92-E95CCD0BBA4C}" type="pres">
      <dgm:prSet presAssocID="{6ADEB336-9564-41BA-8433-A195F4748BB3}" presName="node" presStyleLbl="node1" presStyleIdx="8" presStyleCnt="9">
        <dgm:presLayoutVars>
          <dgm:bulletEnabled val="1"/>
        </dgm:presLayoutVars>
      </dgm:prSet>
      <dgm:spPr/>
      <dgm:t>
        <a:bodyPr/>
        <a:lstStyle/>
        <a:p>
          <a:endParaRPr lang="en-US"/>
        </a:p>
      </dgm:t>
    </dgm:pt>
  </dgm:ptLst>
  <dgm:cxnLst>
    <dgm:cxn modelId="{18EFA65A-3822-8C42-8D45-39D5E3E529A5}" type="presOf" srcId="{39A4311B-82DC-41C9-8FDF-F51CAA7E68DC}" destId="{6E8C5006-E5E5-4261-8E9E-2C6B342BEF3E}" srcOrd="1" destOrd="0" presId="urn:microsoft.com/office/officeart/2005/8/layout/process5"/>
    <dgm:cxn modelId="{B87EBE3D-3B30-0B48-B200-F9F6768353B4}" type="presOf" srcId="{E9DD51D3-C7C7-454C-A072-F39342EE7BF7}" destId="{24E8F012-276E-4177-B3B7-A17D7A67FB17}" srcOrd="0" destOrd="0" presId="urn:microsoft.com/office/officeart/2005/8/layout/process5"/>
    <dgm:cxn modelId="{12F2FEFB-C4B4-4545-BC3F-F96449C4574D}" type="presOf" srcId="{5926ACA2-9564-46D9-B6CC-4415610D4C70}" destId="{0C736433-6115-4D39-9531-46EEA23941B6}" srcOrd="0" destOrd="0" presId="urn:microsoft.com/office/officeart/2005/8/layout/process5"/>
    <dgm:cxn modelId="{2697BAE3-0720-45C3-AC08-C97E927E5FB2}" srcId="{73C68F5F-F1F2-4010-A43F-F5D2DC09EE85}" destId="{1EC50FDD-1A16-4082-839E-D5F2E9207704}" srcOrd="0" destOrd="0" parTransId="{BBA8D1EB-5176-4677-887A-812E998DCB13}" sibTransId="{240D2C2D-C10F-4826-96B5-AD40AB04562B}"/>
    <dgm:cxn modelId="{7DF94470-358A-4A4E-AB0E-259DCB8E7E77}" srcId="{73C68F5F-F1F2-4010-A43F-F5D2DC09EE85}" destId="{6ADEB336-9564-41BA-8433-A195F4748BB3}" srcOrd="8" destOrd="0" parTransId="{923426EB-C43D-4591-8C61-44865BD5D32E}" sibTransId="{1E7A8E25-81D8-4D68-B199-FE82DF1097EE}"/>
    <dgm:cxn modelId="{E6A4A5E1-D9FC-4540-8D92-859A46A9F7CF}" type="presOf" srcId="{4C8A3CBE-238D-422C-ABFB-1D14E4106B01}" destId="{AF19A394-AA5E-45D2-A813-9865017F26E5}" srcOrd="0" destOrd="0" presId="urn:microsoft.com/office/officeart/2005/8/layout/process5"/>
    <dgm:cxn modelId="{9FE09459-DF7E-4BD6-8E62-B3D9D21ECE9B}" srcId="{73C68F5F-F1F2-4010-A43F-F5D2DC09EE85}" destId="{31349767-2F1D-48F3-983D-ECCBE35C3D9C}" srcOrd="6" destOrd="0" parTransId="{53926DAD-0BDB-423F-8209-285C72DFF459}" sibTransId="{208BBAD8-CE66-499F-9FF0-B9BAC31EDA4F}"/>
    <dgm:cxn modelId="{4FC51ABD-00EE-3640-863D-C3E189C48700}" type="presOf" srcId="{208BBAD8-CE66-499F-9FF0-B9BAC31EDA4F}" destId="{410A0CAF-9694-4EA1-A222-8AF44583FEC4}" srcOrd="1" destOrd="0" presId="urn:microsoft.com/office/officeart/2005/8/layout/process5"/>
    <dgm:cxn modelId="{21449F7D-4F41-0E41-B521-29F9EE0DE107}" type="presOf" srcId="{4D8E980B-E4C3-4729-ABCC-FE48E28AC509}" destId="{9E2581B5-63F2-46B8-94FC-5539028CF1F4}" srcOrd="0" destOrd="0" presId="urn:microsoft.com/office/officeart/2005/8/layout/process5"/>
    <dgm:cxn modelId="{0388EE3B-B1DF-449F-A3AE-8FF9B015403B}" srcId="{73C68F5F-F1F2-4010-A43F-F5D2DC09EE85}" destId="{4D8E980B-E4C3-4729-ABCC-FE48E28AC509}" srcOrd="2" destOrd="0" parTransId="{FE8818A4-1909-4D84-A8F2-DB62D6C8CF85}" sibTransId="{6DFB7ABA-D4CE-4431-B287-5E4A091E025C}"/>
    <dgm:cxn modelId="{A57D6574-9BF3-41C0-AB18-C2B4DE63CBE5}" srcId="{73C68F5F-F1F2-4010-A43F-F5D2DC09EE85}" destId="{91E2DB23-086F-463F-A4DA-1685DEC0669A}" srcOrd="4" destOrd="0" parTransId="{1307579E-84CE-4455-A11B-87A963AE2959}" sibTransId="{D6C8EC8A-F989-47DE-A764-2CC7BB64C3DF}"/>
    <dgm:cxn modelId="{3A7FB049-B0E1-024F-8756-9151F74BB6DB}" type="presOf" srcId="{D6C8EC8A-F989-47DE-A764-2CC7BB64C3DF}" destId="{6E7EE109-0B11-4BC5-AD40-9017185611B3}" srcOrd="1" destOrd="0" presId="urn:microsoft.com/office/officeart/2005/8/layout/process5"/>
    <dgm:cxn modelId="{185AE26F-7647-2145-A81E-935D97D514CA}" type="presOf" srcId="{31349767-2F1D-48F3-983D-ECCBE35C3D9C}" destId="{A70272BB-6392-4B82-B7AC-E0A3C1DCE68E}" srcOrd="0" destOrd="0" presId="urn:microsoft.com/office/officeart/2005/8/layout/process5"/>
    <dgm:cxn modelId="{B4A63920-5EF5-4866-B24F-EC6AE1D01356}" srcId="{73C68F5F-F1F2-4010-A43F-F5D2DC09EE85}" destId="{E9DD51D3-C7C7-454C-A072-F39342EE7BF7}" srcOrd="5" destOrd="0" parTransId="{FF3D0A49-0619-45D9-B7F9-D0DBE0209A77}" sibTransId="{5926ACA2-9564-46D9-B6CC-4415610D4C70}"/>
    <dgm:cxn modelId="{0B7E63C4-AC07-4D68-A0E7-D3ECA321494B}" srcId="{73C68F5F-F1F2-4010-A43F-F5D2DC09EE85}" destId="{4C8A3CBE-238D-422C-ABFB-1D14E4106B01}" srcOrd="3" destOrd="0" parTransId="{E4DC0D85-CE39-48FF-A646-A522768FF92D}" sibTransId="{1B44E21B-F6CC-4796-9B41-82ACC1D671B6}"/>
    <dgm:cxn modelId="{27B8BDC2-7E12-3D45-8D27-D6365553FCD8}" type="presOf" srcId="{6DFB7ABA-D4CE-4431-B287-5E4A091E025C}" destId="{63E16E64-D6B1-4AA4-9A7F-F784E2788431}" srcOrd="1" destOrd="0" presId="urn:microsoft.com/office/officeart/2005/8/layout/process5"/>
    <dgm:cxn modelId="{A7A50908-75B4-9F42-B769-61C0C5A92A26}" type="presOf" srcId="{B9332F60-4A0E-4825-938B-A75D5B3E44CC}" destId="{CAEAF409-CAD7-4DA3-8D27-CD744ACF8F9E}" srcOrd="0" destOrd="0" presId="urn:microsoft.com/office/officeart/2005/8/layout/process5"/>
    <dgm:cxn modelId="{B96C5E04-2100-D64B-82A8-C2118FB6B953}" type="presOf" srcId="{208BBAD8-CE66-499F-9FF0-B9BAC31EDA4F}" destId="{A48F8654-5470-4FC0-AA08-BAA76A1152BF}" srcOrd="0" destOrd="0" presId="urn:microsoft.com/office/officeart/2005/8/layout/process5"/>
    <dgm:cxn modelId="{DF0E8FC8-2A13-5940-BAED-B10DE0F2BB2C}" type="presOf" srcId="{B7581830-C749-49A1-8D23-E624D914A951}" destId="{70D024EE-70A8-45B0-B705-1AB782F31A2D}" srcOrd="1" destOrd="0" presId="urn:microsoft.com/office/officeart/2005/8/layout/process5"/>
    <dgm:cxn modelId="{DF77B492-917E-0147-B02B-A49132672C49}" type="presOf" srcId="{A8B44E82-9446-4F2D-9F0D-FB8CE88E6CC1}" destId="{9407D684-90CE-477C-B752-1028F136ED58}" srcOrd="0" destOrd="0" presId="urn:microsoft.com/office/officeart/2005/8/layout/process5"/>
    <dgm:cxn modelId="{D57568F6-F918-464B-984F-490F4D399A15}" type="presOf" srcId="{5926ACA2-9564-46D9-B6CC-4415610D4C70}" destId="{83E54340-EBF2-4A7B-9FB5-D3668E2967A8}" srcOrd="1" destOrd="0" presId="urn:microsoft.com/office/officeart/2005/8/layout/process5"/>
    <dgm:cxn modelId="{E6DFBAB0-FBE8-47FA-A9EF-665EC73925CA}" srcId="{73C68F5F-F1F2-4010-A43F-F5D2DC09EE85}" destId="{A8B44E82-9446-4F2D-9F0D-FB8CE88E6CC1}" srcOrd="1" destOrd="0" parTransId="{F1CB5D25-F505-4ECA-830B-B70ABA606E75}" sibTransId="{39A4311B-82DC-41C9-8FDF-F51CAA7E68DC}"/>
    <dgm:cxn modelId="{F3C6C650-26B9-5E4F-9106-46355D3D6F60}" type="presOf" srcId="{1B44E21B-F6CC-4796-9B41-82ACC1D671B6}" destId="{464D280C-F078-4F85-A2E3-D86EADC87A7E}" srcOrd="0" destOrd="0" presId="urn:microsoft.com/office/officeart/2005/8/layout/process5"/>
    <dgm:cxn modelId="{EBB62002-7F54-0A4B-B6D8-2159AC9991FC}" type="presOf" srcId="{6ADEB336-9564-41BA-8433-A195F4748BB3}" destId="{2A082AA1-0DE6-4419-8D92-E95CCD0BBA4C}" srcOrd="0" destOrd="0" presId="urn:microsoft.com/office/officeart/2005/8/layout/process5"/>
    <dgm:cxn modelId="{269587B1-771B-0D48-9494-9AAA966F3D73}" type="presOf" srcId="{240D2C2D-C10F-4826-96B5-AD40AB04562B}" destId="{9BBA0030-F734-4BFF-B7C0-D4605FE9910D}" srcOrd="0" destOrd="0" presId="urn:microsoft.com/office/officeart/2005/8/layout/process5"/>
    <dgm:cxn modelId="{1BFF9945-D8D5-634F-9BE6-4A2BED68AAC1}" type="presOf" srcId="{39A4311B-82DC-41C9-8FDF-F51CAA7E68DC}" destId="{E23FAB44-FDF6-492D-AB91-873429E8504C}" srcOrd="0" destOrd="0" presId="urn:microsoft.com/office/officeart/2005/8/layout/process5"/>
    <dgm:cxn modelId="{AB82FFE5-E6F9-D24F-8472-0CC0B4DA2914}" type="presOf" srcId="{73C68F5F-F1F2-4010-A43F-F5D2DC09EE85}" destId="{E567D36E-CB9E-4297-AA5A-27B14714C5C0}" srcOrd="0" destOrd="0" presId="urn:microsoft.com/office/officeart/2005/8/layout/process5"/>
    <dgm:cxn modelId="{47904246-18C5-7341-A83D-2F3406D1C90F}" type="presOf" srcId="{D6C8EC8A-F989-47DE-A764-2CC7BB64C3DF}" destId="{34EA5CE0-1A75-4858-938C-B3C135421016}" srcOrd="0" destOrd="0" presId="urn:microsoft.com/office/officeart/2005/8/layout/process5"/>
    <dgm:cxn modelId="{6BC38FCA-C068-7C41-BDD9-C7494D959826}" type="presOf" srcId="{1B44E21B-F6CC-4796-9B41-82ACC1D671B6}" destId="{F015FDD4-464E-47DD-8A3E-ED133CFDE7CF}" srcOrd="1" destOrd="0" presId="urn:microsoft.com/office/officeart/2005/8/layout/process5"/>
    <dgm:cxn modelId="{6316E2B6-A2F4-CB42-ABFD-1F6C48AA6060}" type="presOf" srcId="{6DFB7ABA-D4CE-4431-B287-5E4A091E025C}" destId="{151713B9-5B9A-497F-8589-E08298263CE2}" srcOrd="0" destOrd="0" presId="urn:microsoft.com/office/officeart/2005/8/layout/process5"/>
    <dgm:cxn modelId="{0315AE74-74CB-8448-9403-7B6961F42EA4}" type="presOf" srcId="{1EC50FDD-1A16-4082-839E-D5F2E9207704}" destId="{EC9C52B9-EC89-4A6B-AA9D-144FFC46BD55}" srcOrd="0" destOrd="0" presId="urn:microsoft.com/office/officeart/2005/8/layout/process5"/>
    <dgm:cxn modelId="{43B183C4-46A9-A348-B43A-49AAFE23ADFF}" type="presOf" srcId="{91E2DB23-086F-463F-A4DA-1685DEC0669A}" destId="{2A494976-350C-4125-9072-FD6EB2537F70}" srcOrd="0" destOrd="0" presId="urn:microsoft.com/office/officeart/2005/8/layout/process5"/>
    <dgm:cxn modelId="{175FE600-DF64-B547-8620-B9B37F0E2426}" type="presOf" srcId="{240D2C2D-C10F-4826-96B5-AD40AB04562B}" destId="{5E586D17-5301-48C0-9A48-BD2852104EFD}" srcOrd="1" destOrd="0" presId="urn:microsoft.com/office/officeart/2005/8/layout/process5"/>
    <dgm:cxn modelId="{F874F52A-5B54-4715-84E3-85EB58C181DA}" srcId="{73C68F5F-F1F2-4010-A43F-F5D2DC09EE85}" destId="{B9332F60-4A0E-4825-938B-A75D5B3E44CC}" srcOrd="7" destOrd="0" parTransId="{3E799D77-E369-43BC-AE30-0A5F9FFD3D92}" sibTransId="{B7581830-C749-49A1-8D23-E624D914A951}"/>
    <dgm:cxn modelId="{9246FB92-3BD5-DC46-9CFF-1D6F915AD247}" type="presOf" srcId="{B7581830-C749-49A1-8D23-E624D914A951}" destId="{DF2A3DC8-1A9F-46DE-995F-7785E4E9A8F4}" srcOrd="0" destOrd="0" presId="urn:microsoft.com/office/officeart/2005/8/layout/process5"/>
    <dgm:cxn modelId="{2D406894-72A9-2742-82C9-732D10BD179A}" type="presParOf" srcId="{E567D36E-CB9E-4297-AA5A-27B14714C5C0}" destId="{EC9C52B9-EC89-4A6B-AA9D-144FFC46BD55}" srcOrd="0" destOrd="0" presId="urn:microsoft.com/office/officeart/2005/8/layout/process5"/>
    <dgm:cxn modelId="{FC118600-83A8-614C-A1A1-34B1A2ADD82E}" type="presParOf" srcId="{E567D36E-CB9E-4297-AA5A-27B14714C5C0}" destId="{9BBA0030-F734-4BFF-B7C0-D4605FE9910D}" srcOrd="1" destOrd="0" presId="urn:microsoft.com/office/officeart/2005/8/layout/process5"/>
    <dgm:cxn modelId="{B41E893B-5378-E64B-BBE0-AF203DB12F06}" type="presParOf" srcId="{9BBA0030-F734-4BFF-B7C0-D4605FE9910D}" destId="{5E586D17-5301-48C0-9A48-BD2852104EFD}" srcOrd="0" destOrd="0" presId="urn:microsoft.com/office/officeart/2005/8/layout/process5"/>
    <dgm:cxn modelId="{56524385-44A4-0947-9607-D4A9BA41FCDB}" type="presParOf" srcId="{E567D36E-CB9E-4297-AA5A-27B14714C5C0}" destId="{9407D684-90CE-477C-B752-1028F136ED58}" srcOrd="2" destOrd="0" presId="urn:microsoft.com/office/officeart/2005/8/layout/process5"/>
    <dgm:cxn modelId="{B3318D4C-2D9A-9A41-ABB5-FD8EA5CF0A18}" type="presParOf" srcId="{E567D36E-CB9E-4297-AA5A-27B14714C5C0}" destId="{E23FAB44-FDF6-492D-AB91-873429E8504C}" srcOrd="3" destOrd="0" presId="urn:microsoft.com/office/officeart/2005/8/layout/process5"/>
    <dgm:cxn modelId="{35252D4B-C8B3-6A4E-B019-FF5628B63002}" type="presParOf" srcId="{E23FAB44-FDF6-492D-AB91-873429E8504C}" destId="{6E8C5006-E5E5-4261-8E9E-2C6B342BEF3E}" srcOrd="0" destOrd="0" presId="urn:microsoft.com/office/officeart/2005/8/layout/process5"/>
    <dgm:cxn modelId="{89F59BE5-7852-B84C-9B5D-C50F6CB8CAC0}" type="presParOf" srcId="{E567D36E-CB9E-4297-AA5A-27B14714C5C0}" destId="{9E2581B5-63F2-46B8-94FC-5539028CF1F4}" srcOrd="4" destOrd="0" presId="urn:microsoft.com/office/officeart/2005/8/layout/process5"/>
    <dgm:cxn modelId="{0FE483B7-DCF5-F94C-B30B-40A0D48FD755}" type="presParOf" srcId="{E567D36E-CB9E-4297-AA5A-27B14714C5C0}" destId="{151713B9-5B9A-497F-8589-E08298263CE2}" srcOrd="5" destOrd="0" presId="urn:microsoft.com/office/officeart/2005/8/layout/process5"/>
    <dgm:cxn modelId="{9E4EADF9-3322-AB4C-96C3-DE5C5A71BDC0}" type="presParOf" srcId="{151713B9-5B9A-497F-8589-E08298263CE2}" destId="{63E16E64-D6B1-4AA4-9A7F-F784E2788431}" srcOrd="0" destOrd="0" presId="urn:microsoft.com/office/officeart/2005/8/layout/process5"/>
    <dgm:cxn modelId="{3203777A-8AB2-DC45-AF98-8D5A5DA38895}" type="presParOf" srcId="{E567D36E-CB9E-4297-AA5A-27B14714C5C0}" destId="{AF19A394-AA5E-45D2-A813-9865017F26E5}" srcOrd="6" destOrd="0" presId="urn:microsoft.com/office/officeart/2005/8/layout/process5"/>
    <dgm:cxn modelId="{C32EF19B-3BF3-A44F-8396-8B67E3063690}" type="presParOf" srcId="{E567D36E-CB9E-4297-AA5A-27B14714C5C0}" destId="{464D280C-F078-4F85-A2E3-D86EADC87A7E}" srcOrd="7" destOrd="0" presId="urn:microsoft.com/office/officeart/2005/8/layout/process5"/>
    <dgm:cxn modelId="{53079581-5F1C-F449-9CBA-7B94EB13CEA5}" type="presParOf" srcId="{464D280C-F078-4F85-A2E3-D86EADC87A7E}" destId="{F015FDD4-464E-47DD-8A3E-ED133CFDE7CF}" srcOrd="0" destOrd="0" presId="urn:microsoft.com/office/officeart/2005/8/layout/process5"/>
    <dgm:cxn modelId="{C46CD25E-2CAC-6242-BE0D-F2AA797F0ED0}" type="presParOf" srcId="{E567D36E-CB9E-4297-AA5A-27B14714C5C0}" destId="{2A494976-350C-4125-9072-FD6EB2537F70}" srcOrd="8" destOrd="0" presId="urn:microsoft.com/office/officeart/2005/8/layout/process5"/>
    <dgm:cxn modelId="{A999ED44-F887-0640-B454-07A3B22A52C7}" type="presParOf" srcId="{E567D36E-CB9E-4297-AA5A-27B14714C5C0}" destId="{34EA5CE0-1A75-4858-938C-B3C135421016}" srcOrd="9" destOrd="0" presId="urn:microsoft.com/office/officeart/2005/8/layout/process5"/>
    <dgm:cxn modelId="{29F5AA2F-C87E-5842-B67C-66CB8620722F}" type="presParOf" srcId="{34EA5CE0-1A75-4858-938C-B3C135421016}" destId="{6E7EE109-0B11-4BC5-AD40-9017185611B3}" srcOrd="0" destOrd="0" presId="urn:microsoft.com/office/officeart/2005/8/layout/process5"/>
    <dgm:cxn modelId="{531EAD1C-23BE-2743-8F94-370E8178497D}" type="presParOf" srcId="{E567D36E-CB9E-4297-AA5A-27B14714C5C0}" destId="{24E8F012-276E-4177-B3B7-A17D7A67FB17}" srcOrd="10" destOrd="0" presId="urn:microsoft.com/office/officeart/2005/8/layout/process5"/>
    <dgm:cxn modelId="{BE2FF4FE-85AA-1E44-9ACB-B7B7E97C9D56}" type="presParOf" srcId="{E567D36E-CB9E-4297-AA5A-27B14714C5C0}" destId="{0C736433-6115-4D39-9531-46EEA23941B6}" srcOrd="11" destOrd="0" presId="urn:microsoft.com/office/officeart/2005/8/layout/process5"/>
    <dgm:cxn modelId="{0CF1017D-C0BF-2840-ADDA-A4717859FB56}" type="presParOf" srcId="{0C736433-6115-4D39-9531-46EEA23941B6}" destId="{83E54340-EBF2-4A7B-9FB5-D3668E2967A8}" srcOrd="0" destOrd="0" presId="urn:microsoft.com/office/officeart/2005/8/layout/process5"/>
    <dgm:cxn modelId="{D0186CF4-4D9B-0A44-8423-48CF336FAE3F}" type="presParOf" srcId="{E567D36E-CB9E-4297-AA5A-27B14714C5C0}" destId="{A70272BB-6392-4B82-B7AC-E0A3C1DCE68E}" srcOrd="12" destOrd="0" presId="urn:microsoft.com/office/officeart/2005/8/layout/process5"/>
    <dgm:cxn modelId="{DDC19CF9-3E89-2847-9737-E2C50E90707A}" type="presParOf" srcId="{E567D36E-CB9E-4297-AA5A-27B14714C5C0}" destId="{A48F8654-5470-4FC0-AA08-BAA76A1152BF}" srcOrd="13" destOrd="0" presId="urn:microsoft.com/office/officeart/2005/8/layout/process5"/>
    <dgm:cxn modelId="{86362DC9-3757-6D4C-A00F-6258D39C276A}" type="presParOf" srcId="{A48F8654-5470-4FC0-AA08-BAA76A1152BF}" destId="{410A0CAF-9694-4EA1-A222-8AF44583FEC4}" srcOrd="0" destOrd="0" presId="urn:microsoft.com/office/officeart/2005/8/layout/process5"/>
    <dgm:cxn modelId="{831705B8-AC0A-C744-88FF-655AED624B8C}" type="presParOf" srcId="{E567D36E-CB9E-4297-AA5A-27B14714C5C0}" destId="{CAEAF409-CAD7-4DA3-8D27-CD744ACF8F9E}" srcOrd="14" destOrd="0" presId="urn:microsoft.com/office/officeart/2005/8/layout/process5"/>
    <dgm:cxn modelId="{AB83BDB1-6E54-8F43-95F7-9F7F34C23BA8}" type="presParOf" srcId="{E567D36E-CB9E-4297-AA5A-27B14714C5C0}" destId="{DF2A3DC8-1A9F-46DE-995F-7785E4E9A8F4}" srcOrd="15" destOrd="0" presId="urn:microsoft.com/office/officeart/2005/8/layout/process5"/>
    <dgm:cxn modelId="{9187515E-0F91-8E45-9EF8-26670A98B2CB}" type="presParOf" srcId="{DF2A3DC8-1A9F-46DE-995F-7785E4E9A8F4}" destId="{70D024EE-70A8-45B0-B705-1AB782F31A2D}" srcOrd="0" destOrd="0" presId="urn:microsoft.com/office/officeart/2005/8/layout/process5"/>
    <dgm:cxn modelId="{EFD0A0E1-96DA-8F4C-A427-CCF12130A929}" type="presParOf" srcId="{E567D36E-CB9E-4297-AA5A-27B14714C5C0}" destId="{2A082AA1-0DE6-4419-8D92-E95CCD0BBA4C}" srcOrd="1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9C52B9-EC89-4A6B-AA9D-144FFC46BD55}">
      <dsp:nvSpPr>
        <dsp:cNvPr id="0" name=""/>
        <dsp:cNvSpPr/>
      </dsp:nvSpPr>
      <dsp:spPr>
        <a:xfrm>
          <a:off x="808895" y="1047"/>
          <a:ext cx="1739949" cy="104396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Decide Goals &amp; Questions</a:t>
          </a:r>
          <a:endParaRPr lang="en-US" sz="2000" kern="1200" dirty="0"/>
        </a:p>
      </dsp:txBody>
      <dsp:txXfrm>
        <a:off x="839472" y="31624"/>
        <a:ext cx="1678795" cy="982815"/>
      </dsp:txXfrm>
    </dsp:sp>
    <dsp:sp modelId="{9BBA0030-F734-4BFF-B7C0-D4605FE9910D}">
      <dsp:nvSpPr>
        <dsp:cNvPr id="0" name=""/>
        <dsp:cNvSpPr/>
      </dsp:nvSpPr>
      <dsp:spPr>
        <a:xfrm>
          <a:off x="2701960" y="307278"/>
          <a:ext cx="368869" cy="43150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2701960" y="393579"/>
        <a:ext cx="258208" cy="258905"/>
      </dsp:txXfrm>
    </dsp:sp>
    <dsp:sp modelId="{9407D684-90CE-477C-B752-1028F136ED58}">
      <dsp:nvSpPr>
        <dsp:cNvPr id="0" name=""/>
        <dsp:cNvSpPr/>
      </dsp:nvSpPr>
      <dsp:spPr>
        <a:xfrm>
          <a:off x="3244825" y="1047"/>
          <a:ext cx="1739949" cy="104396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Select Subjects</a:t>
          </a:r>
          <a:endParaRPr lang="en-US" sz="2000" kern="1200" dirty="0"/>
        </a:p>
      </dsp:txBody>
      <dsp:txXfrm>
        <a:off x="3275402" y="31624"/>
        <a:ext cx="1678795" cy="982815"/>
      </dsp:txXfrm>
    </dsp:sp>
    <dsp:sp modelId="{E23FAB44-FDF6-492D-AB91-873429E8504C}">
      <dsp:nvSpPr>
        <dsp:cNvPr id="0" name=""/>
        <dsp:cNvSpPr/>
      </dsp:nvSpPr>
      <dsp:spPr>
        <a:xfrm>
          <a:off x="5137890" y="307278"/>
          <a:ext cx="368869" cy="43150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137890" y="393579"/>
        <a:ext cx="258208" cy="258905"/>
      </dsp:txXfrm>
    </dsp:sp>
    <dsp:sp modelId="{9E2581B5-63F2-46B8-94FC-5539028CF1F4}">
      <dsp:nvSpPr>
        <dsp:cNvPr id="0" name=""/>
        <dsp:cNvSpPr/>
      </dsp:nvSpPr>
      <dsp:spPr>
        <a:xfrm>
          <a:off x="5680754" y="1047"/>
          <a:ext cx="1739949" cy="104396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Collect Background Info</a:t>
          </a:r>
          <a:endParaRPr lang="en-US" sz="2000" kern="1200" dirty="0"/>
        </a:p>
      </dsp:txBody>
      <dsp:txXfrm>
        <a:off x="5711331" y="31624"/>
        <a:ext cx="1678795" cy="982815"/>
      </dsp:txXfrm>
    </dsp:sp>
    <dsp:sp modelId="{151713B9-5B9A-497F-8589-E08298263CE2}">
      <dsp:nvSpPr>
        <dsp:cNvPr id="0" name=""/>
        <dsp:cNvSpPr/>
      </dsp:nvSpPr>
      <dsp:spPr>
        <a:xfrm rot="5400000">
          <a:off x="6366294" y="1166813"/>
          <a:ext cx="368869" cy="43150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6421277" y="1198132"/>
        <a:ext cx="258905" cy="258208"/>
      </dsp:txXfrm>
    </dsp:sp>
    <dsp:sp modelId="{AF19A394-AA5E-45D2-A813-9865017F26E5}">
      <dsp:nvSpPr>
        <dsp:cNvPr id="0" name=""/>
        <dsp:cNvSpPr/>
      </dsp:nvSpPr>
      <dsp:spPr>
        <a:xfrm>
          <a:off x="5680754" y="1740996"/>
          <a:ext cx="1739949" cy="104396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Contact &amp; Schedule</a:t>
          </a:r>
          <a:endParaRPr lang="en-US" sz="2000" kern="1200" dirty="0"/>
        </a:p>
      </dsp:txBody>
      <dsp:txXfrm>
        <a:off x="5711331" y="1771573"/>
        <a:ext cx="1678795" cy="982815"/>
      </dsp:txXfrm>
    </dsp:sp>
    <dsp:sp modelId="{464D280C-F078-4F85-A2E3-D86EADC87A7E}">
      <dsp:nvSpPr>
        <dsp:cNvPr id="0" name=""/>
        <dsp:cNvSpPr/>
      </dsp:nvSpPr>
      <dsp:spPr>
        <a:xfrm rot="10800000">
          <a:off x="5158769" y="2047227"/>
          <a:ext cx="368869" cy="43150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5269430" y="2133528"/>
        <a:ext cx="258208" cy="258905"/>
      </dsp:txXfrm>
    </dsp:sp>
    <dsp:sp modelId="{2A494976-350C-4125-9072-FD6EB2537F70}">
      <dsp:nvSpPr>
        <dsp:cNvPr id="0" name=""/>
        <dsp:cNvSpPr/>
      </dsp:nvSpPr>
      <dsp:spPr>
        <a:xfrm>
          <a:off x="3244825" y="1740996"/>
          <a:ext cx="1739949" cy="104396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Conduct Interview</a:t>
          </a:r>
          <a:endParaRPr lang="en-US" sz="2000" kern="1200" dirty="0"/>
        </a:p>
      </dsp:txBody>
      <dsp:txXfrm>
        <a:off x="3275402" y="1771573"/>
        <a:ext cx="1678795" cy="982815"/>
      </dsp:txXfrm>
    </dsp:sp>
    <dsp:sp modelId="{34EA5CE0-1A75-4858-938C-B3C135421016}">
      <dsp:nvSpPr>
        <dsp:cNvPr id="0" name=""/>
        <dsp:cNvSpPr/>
      </dsp:nvSpPr>
      <dsp:spPr>
        <a:xfrm rot="10800000">
          <a:off x="2722840" y="2047227"/>
          <a:ext cx="368869" cy="431507"/>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2833501" y="2133528"/>
        <a:ext cx="258208" cy="258905"/>
      </dsp:txXfrm>
    </dsp:sp>
    <dsp:sp modelId="{24E8F012-276E-4177-B3B7-A17D7A67FB17}">
      <dsp:nvSpPr>
        <dsp:cNvPr id="0" name=""/>
        <dsp:cNvSpPr/>
      </dsp:nvSpPr>
      <dsp:spPr>
        <a:xfrm>
          <a:off x="808895" y="1740996"/>
          <a:ext cx="1739949" cy="1043969"/>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Write Notes &amp; Discuss</a:t>
          </a:r>
          <a:endParaRPr lang="en-US" sz="2000" kern="1200" dirty="0"/>
        </a:p>
      </dsp:txBody>
      <dsp:txXfrm>
        <a:off x="839472" y="1771573"/>
        <a:ext cx="1678795" cy="982815"/>
      </dsp:txXfrm>
    </dsp:sp>
    <dsp:sp modelId="{0C736433-6115-4D39-9531-46EEA23941B6}">
      <dsp:nvSpPr>
        <dsp:cNvPr id="0" name=""/>
        <dsp:cNvSpPr/>
      </dsp:nvSpPr>
      <dsp:spPr>
        <a:xfrm rot="5400000">
          <a:off x="1494435" y="2906762"/>
          <a:ext cx="368869" cy="431507"/>
        </a:xfrm>
        <a:prstGeom prst="rightArrow">
          <a:avLst>
            <a:gd name="adj1" fmla="val 60000"/>
            <a:gd name="adj2" fmla="val 50000"/>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1549418" y="2938081"/>
        <a:ext cx="258905" cy="258208"/>
      </dsp:txXfrm>
    </dsp:sp>
    <dsp:sp modelId="{A70272BB-6392-4B82-B7AC-E0A3C1DCE68E}">
      <dsp:nvSpPr>
        <dsp:cNvPr id="0" name=""/>
        <dsp:cNvSpPr/>
      </dsp:nvSpPr>
      <dsp:spPr>
        <a:xfrm>
          <a:off x="808895" y="3480946"/>
          <a:ext cx="1739949" cy="104396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Transcribe</a:t>
          </a:r>
          <a:endParaRPr lang="en-US" sz="2000" kern="1200" dirty="0"/>
        </a:p>
      </dsp:txBody>
      <dsp:txXfrm>
        <a:off x="839472" y="3511523"/>
        <a:ext cx="1678795" cy="982815"/>
      </dsp:txXfrm>
    </dsp:sp>
    <dsp:sp modelId="{A48F8654-5470-4FC0-AA08-BAA76A1152BF}">
      <dsp:nvSpPr>
        <dsp:cNvPr id="0" name=""/>
        <dsp:cNvSpPr/>
      </dsp:nvSpPr>
      <dsp:spPr>
        <a:xfrm>
          <a:off x="2701960" y="3787177"/>
          <a:ext cx="368869" cy="43150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2701960" y="3873478"/>
        <a:ext cx="258208" cy="258905"/>
      </dsp:txXfrm>
    </dsp:sp>
    <dsp:sp modelId="{CAEAF409-CAD7-4DA3-8D27-CD744ACF8F9E}">
      <dsp:nvSpPr>
        <dsp:cNvPr id="0" name=""/>
        <dsp:cNvSpPr/>
      </dsp:nvSpPr>
      <dsp:spPr>
        <a:xfrm>
          <a:off x="3244825" y="3480946"/>
          <a:ext cx="1739949" cy="104396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Code</a:t>
          </a:r>
          <a:endParaRPr lang="en-US" sz="2000" kern="1200" dirty="0"/>
        </a:p>
      </dsp:txBody>
      <dsp:txXfrm>
        <a:off x="3275402" y="3511523"/>
        <a:ext cx="1678795" cy="982815"/>
      </dsp:txXfrm>
    </dsp:sp>
    <dsp:sp modelId="{DF2A3DC8-1A9F-46DE-995F-7785E4E9A8F4}">
      <dsp:nvSpPr>
        <dsp:cNvPr id="0" name=""/>
        <dsp:cNvSpPr/>
      </dsp:nvSpPr>
      <dsp:spPr>
        <a:xfrm>
          <a:off x="5137890" y="3787177"/>
          <a:ext cx="368869" cy="43150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137890" y="3873478"/>
        <a:ext cx="258208" cy="258905"/>
      </dsp:txXfrm>
    </dsp:sp>
    <dsp:sp modelId="{2A082AA1-0DE6-4419-8D92-E95CCD0BBA4C}">
      <dsp:nvSpPr>
        <dsp:cNvPr id="0" name=""/>
        <dsp:cNvSpPr/>
      </dsp:nvSpPr>
      <dsp:spPr>
        <a:xfrm>
          <a:off x="5680754" y="3480946"/>
          <a:ext cx="1739949" cy="104396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Report</a:t>
          </a:r>
          <a:endParaRPr lang="en-US" sz="2000" kern="1200" dirty="0"/>
        </a:p>
      </dsp:txBody>
      <dsp:txXfrm>
        <a:off x="5711331" y="3511523"/>
        <a:ext cx="1678795" cy="982815"/>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 Id="rId2" Type="http://schemas.openxmlformats.org/officeDocument/2006/relationships/image" Target="../media/image2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7B024B-BB3F-144A-9DDB-CA9428751C79}" type="datetimeFigureOut">
              <a:rPr lang="en-US" smtClean="0"/>
              <a:t>10/9/14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12E9E9-6843-E245-A1F1-FAB5F57C4774}" type="slidenum">
              <a:rPr lang="en-US" smtClean="0"/>
              <a:t>‹#›</a:t>
            </a:fld>
            <a:endParaRPr lang="en-US"/>
          </a:p>
        </p:txBody>
      </p:sp>
    </p:spTree>
    <p:extLst>
      <p:ext uri="{BB962C8B-B14F-4D97-AF65-F5344CB8AC3E}">
        <p14:creationId xmlns:p14="http://schemas.microsoft.com/office/powerpoint/2010/main" val="310051213"/>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04.8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853 7066 0,'0'0'0,"0"0"0,0 0 0,0 0 0,0 0 0,0 0 16,0 0-16,0 0 0,0 0 0,0 0 0,0 0 15,0 0-15,0 0 0,0 0 16,0 0-16,0 0 0,0 0 15,0 0-15,0 0 16,0 0-16,0 0 0,256 126 16,-223-117-16,0 1 15,34 8-15,-10 1 16,-32-10-16,8-4 16,0-1-16,1 1 0,-1 0 15,0-1-15,0 1 16,8 0-16,0-1 0,1 1 15,7 0-15,1-1 16,0 1-16,-1 0 16,1-1-16,0 1 15,7 0-15,1-1 0,0 1 16,0 0-16,-8-1 0,-1 1 16,1-1-16,8 1 15,0 0-15,8-1 16,0 6-16,-8-1 15,0-4-15,0-1 0,0 1 16,8 0-16,8-1 16,-8 1-16,1 0 0,-1-1 15,0 1-15,0 0 16,0-1-16,9 1 16,-1 0-16,1-1 0,65 5 15,-16 1-15,-8-1 16,0-4-16,66-1 0,-17 1 15,-8 0-15,-24-1 16,15 1-16,-7-5 16,0 0-16,41-5 15,33-9-15,-67 5 0,-40 0 16,-1-5-16,9-5 16,-8 10-16,-1 4 0,-41 10 15,-8 0-15,0-5 16,-33-5-16,0 0 15,8 1-15,0-1 0,8 0 16,1 1-16,-1 4 16,9-5-16,-26 0 0,10 1 15,7-1-15,0 0 16,1 5-16,-1-4 16,0-1-16,9 0 15,0 1-15,-1-1 0,1 0 16,-1-4-16,9 0 0,0 4 15,0 1-15,0-1 16,0 0-16,0 1 16,0-1-16,8 0 15,0 1-15,0-1 0,0 0 16,0 1-16,1-1 16,-1 0-16,0 1 0,0-1 15,0 0-15,0 1 16,1-1-16,-1 0 15,66 1-15,-8-5 16,0-1-16,-8 6 0,-17 4 16,0-5-16,42 0 15,-17 5-15,0 5 0,-16-5 16,-17 0-16,-9-5 16,-7-4-16,-1 4 15,1 5-15,-9 0 0,-8 5 16,-17-5-16,0 0 15,9-5-15,0 1 0,-1-1 16,1 0-16,-25 5 16,0 0-16,-1 0 15,9 0-15,0 0 16,1 0-16,-1 0 0,8 0 16,-8 0-16,8 0 0,-7 0 15,-1-4-15,0 4 16,0 0-16,0 0 15,-8 0-15,8 0 16,0 0-16,0 0 0,0 0 16,0 0-16,0 4 15,0 1-15,0 0 0,0-1 16,0 1-16,1-5 16,-10 0-16,-24 0 15,0 0-15,0 0 0</inkml:trace>
</inkml:ink>
</file>

<file path=ppt/ink/ink2.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08.61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1531 6945 0,'0'0'0,"0"0"15,0 0-15,0 0 16,0 0-16,0 0 16,0 0-16,0 0 0,0 0 15,0 0-15,0 0 16,0 0-16,0 0 0,0 0 16,0 0-16,0 0 15,0 0-15,0 0 16,0 0-16,0 0 15,0 0-15,289 10 0,-206-10 16,-8 0-16,32-5 0,17 0 16,9 5-16,-9 0 15,-9 0-15,1 5 16,41 4-16,-8 1 16,0-1-16,-25 0 0,-16 1 15,49-1-15,-50-9 16,59 5-16,-67-1 0,58 6 15,17 3-15,-9-8 16,0-5-16,-16 5 16,0 4-16,0-9 15,0 0-15,-8 5 0,-17-1 16,24 6-16,18-1 0,-34-9 16,-24 0-16,16 5 15,8 4-15,-16-4 16,0-5-16,-9 14 15,1 13-15,-17-13 0,8-4 16,8-10-16,-49 0 16,17 0-16,7 0 0,-15 0 15,15 4-15,9-8 16,9-1-16,7 0 16,1 1-16,7 4 0,1 4 15,0-4-15,0 0 16,-9 0-16,1 0 0,-1 5 15,34 0-15,-50-5 16,16 0-16,-32 4 16,-1 6-16,9-1 15,0 5-15,-1-5 0,1-4 16,8-5-16,0 5 16,0-5-16,8 0 0,0 0 15,1 0-15,-1 0 16,8-5-16,1 0 15,-1-4-15,-7 0 0,-1-1 16,-8 1-16,0 0 16,8 4-16,9 0 15,-17 1-15,-9-6 0,1 6 16,0 4-16,-1-5 16,9-4-16,-16 4 15,-9-4-15,-8 0 0,-9-1 16,-24 6-16,-8-1 15,-1 0-15,-7 5 0,-9 0 16,16 0-16,-16 0 16,17 0-16,-17 0 15,16 0-15,-16 0 0,0 0 16,0 0-16,0 0 16,17 0-16,-9 0 0,-8 0 15,0 0-15,0 0 16,0 0-16,0 0 15,0 0-15,0 0 16,0 0-16,0 0 0,0 0 16,0 0-16,0 0 15,0 0-15,0 0 0,0 0 16,0 0-16,0 0 16,0 0-16,0 0 15,0 0-15,0 0 0,0 0 16,0 0-16,0 0 15,0 0-15,-58-32 0,58 32 16,0 0-16,0 0 16,-41-33-16,41 33 15,0 0-15,-50-32 16,17 13-16,-8-9 0,24 19 16,-8 0-16,1-1 15,-1 1-15,0 0 0,0 4 16,-8 0-16,0 1 15,0-6-15,0 6 16,0-1-16,0 0 0,0 1 16,-1-1-16,1 0 15,-8 1-15,0-1 0,-1 1 16,-7-1-16,-9 0 16,0 5-16,-8-4 15,0-1-15,-9 0 16,1 1-16,-1-1 0,1 0 15,-1 1-15,1-1 0,0 0 16,-67-4-16,9 4 16,-1 5-16,9-4 15,-41-10-15,16 4 16,17 1-16,-34 5 0,26 8 16,16 1-16,8-5 15,-50-5-15,1-9 0,-33 5 16,16 9-16,24 0 15,-7 0-15,58 5 16,-9 4-16,25-4 0,0 4 16,-17-9-16,-7-9 15,15 18-15,1 9 0,0 6 16,0 4-16,24-14 16,50-14-16,-16 4 15,8 1-15,-8 4 16,-9 0-16,17-4 0,-8 0 15,-17-1-15,-9 6 16,-7-6-16,-9 1 0,-8 4 16,-16 1-16,8-1 15,8 0-15,-9 1 16,-40 4-16,-1-1 0,9 1 16,24-4-16,17-1 15,9-9-15,16 0 0,-1 0 16,1-5-16,8-4 15,17-5-15,8 9 16,0 1-16,0-1 16,0 1-16,-9-1 0,17 5 15,1 0-15,-1-5 16,0 1-16,0-1 0,-8 0 16,0 1-16,-8 4 15,-1 0-15,1 0 16,0 0-16,-1 0 0,1 0 15,0 0-15,-1 0 16,1 0-16,0 0 0,-1 0 16,-7 0-16,7 0 15,1 0-15,0 0 16,-1 0-16,1 0 16,-1 0-16,-7 4 0,-1 1 15,1 0-15,-9-1 16,0 1-16,8 0 0,1-1 15,-1 1-15,0-1 16,1 1-16,-1 0 16,0-1-16,1 1 0,7-5 15,-7 0-15,-1 0 16,1 0-16,7 0 0,1 0 16,0 0-16,7 0 15,1 0-15,0 0 16,0 0-16,-8 0 15,0-5-15,-1 5 0,1 0 16,-9 0-16,1 0 16,-1 0-16,0 0 0,9 5 15,0 0-15,-1-1 16,1 1-16,0 0 16,-1 4-16,1 0 0,0 1 15,-1-1-15,1 0 16,-1 0-16,1 1 0,0-1 15,8 0-15,0 1 16,0-1-16,-1 0 16,1-4-16,0 4 0,8 1 15,1-1-15,-1 0 16,0 0-16,9 1 0,-9-1 16,0-4-16,8 4 15,1 0-15,-1 1 16,1-1-16,-1 0 15,1 1-15,-1-1 0,1 0 16,-1 0-16,9 1 16,-1 4-16,1 0 0,0 0 15,0 0-15,-1 0 16,1 0-16,8-5 16,0 0-16,8 5 0,1 0 15,7 0-15,1 0 16,8 0-16,-1-5 0,1 5 15,0 0-15,8 0 16,0-5-16,9 1 16,-1-1-16,0 0 15,1 1-15,-1-1 0,0 0 16,9 1-16,0-1 16,7-5-16,1 1 0,8 0 15,1-1-15,7-4 16,0 0-16,1 0 15,-1-4-15,9-1 0,8 0 16,0 1-16,91-5 16,-8-1-16,-9 1 0,75-5 15,41-5-15,-33 1 16,100-10-16,-26 14 16,-82 9-16,-50 1 15,-41 4-15,0-5 0,16-9 16,-16 14-16,0 5 15,8-15-15,9-4 0,-26 0 16,-16 0-16,-8 0 16,0 1-16,8 8 15,8 5-15,-41 0 16,0 0-16,-8 0 0,-9 0 16,-8 0-16,9 5 15,-42-5-15,8-5 0,17 0 16,8 5-16,-16 0 15,8 0-15,8 0 16,0 5-16,0-5 0,9 0 16,-1-5-16,1 1 15,7 4-15,9 0 0,0 0 16,0 4-16,-8 1 16,0 0-16,8-5 15,0 0-15,-1 0 0,1 4 16,-8-4-16,0 0 15,8 0-15,0 0 0,8 0 16,50 5-16,-8-5 16,-9-5-16,0 1 15,0 4-15,-16 0 16,25 4-16,-25-4 0,-25 0 16,-17-4-16,-8-1 15,-8 5-15,0 0 0,0 5 16,0-1-16,-17-4 15,0 0-15,9 0 16,0 0-16,-1 0 0,1 0 16,-25 0-16,0 5 15,-1-1-15,1 1 0,0 0 16,0-1-16,0 1 16,-1 0-16,-7-1 15,0 1-15,-1 0 16,1-1-16,-1 1 0,1 0 15,-1-1-15,1 1 0,-1 0 16,1-1-16,-1-4 16,1 0-16,-1 0 15,1 0-15,0 0 16,-1 0-16,-8-4 0,1-1 16,-1 0-16,0 5 15,0-4-15,1 4 0,-9 0 16,0 0-16,0 0 15,0 0-15,0 0 0</inkml:trace>
</inkml:ink>
</file>

<file path=ppt/ink/ink3.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10.04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1142 7960 0,'0'0'0,"0"0"16,0 0-16,0 0 0,0 0 15,0 0-15,0 0 16,0 0-16,0 0 0,0 0 16,0 0-16,0 0 15,0 0-15,0 0 16,133-28-16,-117 28 0,9 0 15,0 0-15,0-5 16,-1 0-16,1 1 0,0-1 16,8 0-16,0 1 15,0-1-15,9 0 16,-1 1-16,0 4 16,9 0-16,0 0 0,-1 0 15,1-5-15,-1 1 0,1-1 16,0 0-16,-1 5 15,1 0-15,8 0 16,0-4-16,0-1 16,0 5-16,8 0 0,0 0 15,0 0-15,0 0 0,0 0 16,0 0-16,-8 0 16,0-5-16,8 5 15,1 0-15,-1 0 16,0 0-16,0 0 0,-8 0 15,8 0-15,0 0 16,0 0-16,1 0 0,-9 0 16,-1 0-16,1 0 15,0 0-15,0 0 16,-8 0-16,-1 0 16,1 0-16,0 0 0,-9 0 15,0 0-15,1-4 16,-1 4-16,0 0 0,-8 0 15,0 0-15,1 0 16,-1 0-16,0 0 16,0 0-16,0 0 0,0 0 15,-8 0-15,0 0 16,-1 0-16,1 4 16,0 1-16,0 0 0,0-1 15,-9 1-15,1-5 16,-1 0-16,1 0 15,-1 0-15,1 0 0,-1 5 16,1-5-16,-9 0 16,9 0-16,-1 0 0,1 0 15,-1 0-15,-16 0 16,0 0-16,0 0 0</inkml:trace>
</inkml:ink>
</file>

<file path=ppt/ink/ink4.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12.12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878 8881 0,'0'0'0,"0"0"16,0 0-16,0 0 0,0 0 15,0 0-15,0 0 0,0 0 16,0 0-16,0 0 16,0 0-16,0 0 15,0 0-15,0 0 16,0 0-16,182-10 0,-166 6 16,1 4-16,-1 0 15,9 0-15,0 0 0,0 0 16,-1 0-16,10 0 15,-1 0-15,8 0 16,0 0-16,1 0 16,-1 0-16,9 0 0,-1 0 15,1 0-15,8-5 0,-9 0 16,1 1-16,8-1 16,0 5-16,0 0 15,8 0-15,-8 0 16,0-5-16,0 5 0,8 0 15,-8 0-15,0 0 16,8 0-16,0 0 0,0 0 16,0 0-16,0 0 15,0 0-15,1 0 16,-1 0-16,0 0 0,0 0 16,0 0-16,0 0 15,1 0-15,-1 0 0,-8 0 16,66 5-16,-8 0 15,-1 4-15,-7-4 16,-1-1-16,-7 1 16,40 0-16,-16-1 0,-8 1 15,-17 0-15,-8 4 16,0 0-16,8 1 0,-8-6 16,0 1-16,-8 4 15,0 0-15,-1 1 16,-7-6-16,-1-4 0,1 5 15,-26-5-15,9 0 16,0 0-16,0 5 0,0-5 16,8 0-16,0 0 15,0 0-15,9 0 16,-1 0-16,1 0 16,7 0-16,1 4 0,0 1 15,0-5-15,-1 0 16,1 0-16,0-5 0,-1 5 15,1 0-15,-8 0 16,-1-4-16,0-1 16,9 0-16,0 5 0,-1 5 15,-7-5-15,-1 0 16,1 0-16,-1 0 0,1-5 16,-1 1-16,0 4 15,1 4-15,-9 1 16,0 0-16,0-1 15,1-4-15,-1 5 0,0 0 16,0-5-16,0 0 0,0-5 16,-8 0-16,8 1 15,1-1-15,-1 0 16,0 1-16,0-1 16,-8 0-16,0 5 0,8 5 15,-33-5-15,0 0 16,0 0-16,0 0 0,0 0 15,9 0-15,-1 0 16,0 0-16,1 0 16,-1-5-16,1 1 15,-1-1-15,0 1 0,1-1 16,-1 0-16,9 1 0,-1-1 16,1 0-16,-1 1 15,1-1-15,0 0 16,-1-4-16,1 4 15,0 1-15,-1-1 0,1 0 16,-1 1-16,1-1 16,0 0-16,-1 1 0,1-1 15,0 0-15,-1 1 16,1-1-16,-1 1 16,1 4-16,-9 0 15,1 0-15,-1 0 0,0 0 16,1 0-16,-1 0 15,0 0-15,1 0 0,-1 0 16,1 0-16,-1 0 16,0 0-16,1 0 15,-9 0-15,0 0 0,0 0 16,0 0-16,0 0 16,-8 0-16,0 0 0,-1 0 15,1 0-15,-8 0 16,-1 0-16,1 0 15,-1 0-15,1 0 0,-1 0 16,1 0-16,-9 0 16,-8 0-16,17 0 15,-17 0-15,16 0 0,-16 0 16,17 0-16,-17 0 16,0 0-16,0 0 15,0 0-15,0 0 0,0 0 16,0 0-16,0 0 15,0 0-15,0 0 0,0 0 16,0 0-16,0 0 16</inkml:trace>
</inkml:ink>
</file>

<file path=ppt/ink/ink5.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14.08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754 9262 0,'0'0'0,"0"0"16,0 0-16,0 0 16,0 0-16,0 0 0,0 0 15,0 0-15,0 0 16,0 0-16,0 0 0,0 0 15,0 0-15,0 0 16,0 0-16,0 0 16,0 0-16,0 0 0,0 0 15,0 0-15,231-4 16,-206-1-16,8 0 0,0 5 16,0 0-16,0 0 15,9 0-15,-1 0 16,0 5-16,1 0 15,-1-1-15,9-4 0,-1 0 16,9 0-16,0-4 16,0-1-16,8 0 0,0 1 15,0-6-15,9 1 16,-1 4-16,1 1 16,-1-1-16,1 0 15,7 1-15,1-1 0,82 0 16,-7 1-16,-1-1 0,66-4 15,-24-1-15,40-3 16,9-6-16,34 0 16,7 5-16,-74 10 15,-49 8-15,-9-8 0,8-10 16,-41 14-16,-16 9 16,-34 5-16,-24 9 0,-1-9 15,1 0-15,16-9 16,17-1-16,-50 1 15,8 0-15,9-1 0,8-4 16,-17 0-16,9 0 16,-1 0-16,9 5 0,0 0 15,8-1-15,0-4 16,1 0-16,-1 5 16,0 0-16,0-5 0,-8 0 15,0 0-15,8 0 16,-33 0-16,8 0 0,1 0 15,-1 0-15,1 0 16,-1 0-16,0 0 16,1 0-16,7 0 15,1 0-15,-1 0 0,9 0 16,-8 0-16,0 0 16,7 0-16,1 0 0,0 0 15,0 0-15,8 0 16,0 0-16,-8 0 15,0 0-15,0 0 0,0 0 16,0 4-16,8 1 16,-8 0-16,8-1 0,-8 1 15,0 0-15,0-1 16,0 1-16,0 0 16,-1-1-16,1 1 15,0 0-15,0-1 0,0 1 16,0-1-16,0 1 15,-9 0-15,1-1 0,0 1 16,-1 0-16,1-1 16,0 1-16,-1 0 15,1-1-15,-1 1 0,1 0 16,0-1-16,-1 1 16,1 0-16,0-1 0,-1 1 15,1-5-15,-1 0 16,1 0-16,0 0 15,-1 0-15,1 0 16,0 0-16,-1 0 0,1 0 16,-1-5-16,1 1 15,0 4-15,-1 0 0,1 0 16,-1 0-16,1 0 16,0 0-16,-1 0 15,1 0-15,0 0 0,-1 0 16,1 0-16,-1 0 15,-7 4-15,-1 1 0,1 0 16,-1-5-16,0 4 16,1 1-16,-9 0 15,0-5-15,0 4 16,0 1-16,-8-1 0,0 1 16,-1 0-16,1-5 15,0 0-15,8 0 0,-8 0 16,0 0-16,-1 0 15,-7 0-15,0 0 16,-1 0-16,1 0 0,-1 0 16,1 0-16,-1 0 15,1-5-15,-9 0 0,-8 1 16,0-5-16,-8-1 16,0-4-16,8 14 15,0 0-15,0 0 0</inkml:trace>
</inkml:ink>
</file>

<file path=ppt/ink/ink6.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15.862"/>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1242 9774 0,'0'0'0,"0"0"0,0 0 16,0 0-16,0 0 15,0 0-15,0 0 0,0 0 16,0 0-16,0 0 16,0 0-16,0 0 15,0 0-15,0 0 16,0 0-16,0 0 0,0 0 15,0 0-15,0 0 16,0 0-16,0 0 0,0 0 16,0 0-16,0 0 15,0 0-15,0 0 16,0 0-16,0 0 16,0 0-16,0 0 0,0 0 15,0 0-15,0 0 16,0 0-16,0 0 0,0 0 15,0 0-15,239 60 16,-181-60-16,0 0 16,0 0-16,8 0 15,0 0-15,9 0 0,-1 0 16,1 0-16,7 5 0,9 0 16,9-1-16,-9 1 15,-9 0-15,1-1 16,-9 1-16,1 0 15,-1-5-15,9 0 0,0 0 16,-9-5-16,1 0 0,-9 1 16,-8 4-16,8-5 15,8 0-15,1 5 16,7 5-16,-7 0 16,-9-1-16,-16 1 0,-1 0 15,-7-1-15,-1 1 16,-25-5-16,1 0 0,0 5 15,-1-1-15,1 1 16,-1-1-16,1 1 16,-1 0-16,1-1 15,-1 1-15,1-5 0,-1 0 16,1 0-16,-9 0 0,-8 0 16,17 0-16,-17 0 15,16 0-15,-7-5 16,-9 1-16,0-1 15,0 0-15,0 5 0,0 0 16,0 0-16,0 0 16,0 0-16,0 0 0,-9-32 15,1 9-15,8 23 16,0 0-16,-33-33 16,8 10-16,-25-5 15,17 19-15,0-1 0,0-4 16,-8 5-16,0 0 0,-9-1 15,0 1-15,1 0 16,-9 0-16,0-1 16,0 1-16,-8 4 15,0 1-15,0-1 0,-9 0 16,1 1-16,-1-1 16,1 0-16,-9 1 0,0-1 15,-82 0-15,16 1 16,9-1-16,-67-4 15,17 4-15,-34-4 0,34 4 16,-50-9-16,67 0 16,24 0-16,49 5 0,34 14 15,17 9-15,7-14 16,9 0-16,17 0 16,16 0-16,8-5 15,-8 0-15,0-4 0,0 4 16,0 5-16,0 0 0,0 0 15,8-4-15,0-1 16,1 0-16,-1 1 16,0 4-16,9 0 15,-1 0-15,1 0 0,8 0 16,0 0-16,8-5 16,0 0-16,0 1 0,8-1 15,0 5-15,9 0 16,8-4-16,0-1 15,0 0-15,0 1 16,8 4-16,8-5 0,1 0 16,7 1-16,1-1 15,8 0-15,0 1 0,8-1 16,108-14-16,-8 1 16,90-10-16,-33 0 15,67-14-15,123-28 0,-7 1 16,-92 31-16,-49 15 15,-298 23-15,0 0 0,0 0 16</inkml:trace>
</inkml:ink>
</file>

<file path=ppt/ink/ink7.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16.83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3938 8867 0,'0'0'0,"0"0"0,0 0 16,0 0-16,0 0 15,0 0-15,0 0 0,0 0 16,0 0-16,0 0 16,0 0-16,0 0 15,0 0-15,0 0 16,0 0-16,231 0 0,-198 0 16,0 0-16,42 0 15,-1 4-15,1 1 0,7 0 16,9-1-16,0 1 15,0 0-15,9-1 16,7 1-16,1-5 16,-1 0-16,1 0 0,57 0 15,-16-5-15,-9 1 0,-7-1 16,40 0-16,-7-4 16,-1-5-16,42-5 15,16 6-15,-24 3 16,16-4-16,-50 0 0,-41 0 15,-16 14-15,-9 10 16,-16 4-16,16 4 0,-16-8 16,-17-10-16,-17 9 15,-7 5-15,-26-10 16,17-4-16,9 0 16,-9 5-16,8-5 0,1 0 15,-1 5-15,-16-5 16,0 0-16,-1 4 0,9-4 15,1 0-15,-1 0 16,8 5-16,0 0 16,1-1-16,7 1 0,1 0 15,0-5-15,-1 0 16,1 0-16,-1 0 0,1 0 16,0 0-16,8 0 15,-1 0-15,1 0 16,-8 0-16,0 0 0,-1 0 15,1 0-15,-1 0 16,1 0-16,0 0 0,-9 4 16,0 1-16,1 0 15,-1-1-15,0 1 16,1-5-16,-9 0 16,0 0-16,0 0 0,0 0 15,-33 0-15,0 0 0,0 0 16</inkml:trace>
</inkml:ink>
</file>

<file path=ppt/ink/ink8.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39.67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5732 14100 0,'0'0'0,"0"0"15,0 0-15,0 0 16,0 0-16,0 0 16,0 0-16,0 0 0,0 0 15,0 0-15,0 0 16,0 0-16,0 0 0,0 0 16,0 0-16,0 0 15,0 0-15,0 0 16,0 0-16,0 0 15,0 0-15,0 0 0,0 0 16,0 0-16,0 0 0,0 0 16,248 42-16,-214-42 15,-1 0-15,0 0 16,0 0-16,0 0 16,8 0-16,1 0 0,-1 0 15,0 0-15,1 0 16,-1 0-16,0 0 0,1 0 15,7-5-15,1 5 16,0 0-16,-1-4 16,1-1-16,-1 1 15,1-1-15,0 0 0,-1 1 16,1-1-16,-1 5 16,1 0-16,0 0 0,-1 0 15,1 0-15,0 0 16,-1-5-16,1 5 15,-1 0-15,1 0 0,0 0 16,-1 0-16,1 0 16,0 0-16,-1 0 0,1 0 15,-1 0-15,1 0 16,-9 0-16,1 0 16,-1 0-16,9 0 15,-1 0-15,1 0 0,0 0 16,-1 0-16,-7 0 0,-1 0 15,9 5-15,-1-5 16,-8 0-16,9 0 16,0 0-16,-9 0 15,0 5-15,1-5 0,-1 0 16,0 0-16,1 0 0,-1 0 16,1 0-16,-1 0 15,0 0-15,9 0 16,-1 0-16,1 0 15,0 0-15,-1 0 16,1 0-16,0 0 0,-1 0 16,1 0-16,-1 0 15,1 0-15,0 0 0,-1 0 16,1-5-16,0 0 16,-1 1-16,1 4 15,-1 0-15,1 0 0,0 0 16,-1 0-16,1 0 15,0 0-15,-1 0 0,-7 0 16,-1 0-16,8 0 16,1 0-16,0-5 15,-1 0-15,1 1 0,0 4 16,-9 0-16,0 0 16,1-5-16,-1 0 0,0 1 15,9 4-15,-9-5 16,1 0-16,7 1 15,1-1-15,0 0 16,-1 5-16,1-4 0,-9-1 16,0 0-16,1 1 15,-1-1-15,1 1 0,-1-1 16,0 0-16,1 5 16,-9 0-16,0 0 15,0 0-15,0 0 0,0 0 16,0 0-16,0 0 15,-8 0-15,0 0 0,0 0 16,-1 0-16,-7 0 16,-1 0-16,1 0 15,0 0-15,-1 0 16,1 0-16,-1 0 0,-8 0 16,-8 0-16,17-4 15,-17 4-15,17 0 0,-17 0 16,16 0-16,-16 0 15,0 0-15,0 0 16,0 0-16,0 0 0,0 0 16,0 0-16,0 0 15,0 0-15,0 0 0,0 0 16,0 0-16,0 0 16</inkml:trace>
</inkml:ink>
</file>

<file path=ppt/ink/ink9.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46.00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12233 14533 0,'0'0'16,"0"0"-16,0 0 0,0 0 15,0 0-15,0 0 16,0 0-16,0 0 16,0 0-16,0 0 15,0 0-15,0 0 0,0 0 16,0 0-16,0 0 16,0 0-16,0 0 0,0 0 15,0 0-15,0 0 16,0 0-16,0 0 15,0 0-15,0 0 0,0 0 16,0 0-16,0 0 16,0 0-16,0 0 0,0 0 15,0 0-15,0 0 16,-75-9-16,59 4 16,-1 5-16,1 0 15,-9 0-15,0 0 0,0 0 16,0 0-16,-8 0 0,0 0 15,0 0-15,0-5 16,0 1-16,0-1 16,0 5-16,0 0 15,-9 0-15,1-5 0,-9 1 16,9-1-16,0 0 16,-9 1-16,9-6 0,-9 6 15,9-6-15,-9 1 16,1 0-16,-1 0 15,0-1-15,1 1 16,-9 4-16,0 1 0,8-1 16,1 0-16,-1 1 0,0-1 15,1 0-15,-1 1 16,1-1-16,-9 0 16,0 1-16,0-1 15,0 0-15,0 1 0,8-1 16,1 1-16,-1-1 15,1 0-15,-1 1 0,-8-1 16,0 0-16,0 1 16,9-1-16,-1 0 15,0 1-15,1-1 16,-1 0-16,1 1 0,-1 4 16,0 0-16,1 0 0,-1 0 15,0 0-15,1 0 16,-1 0-16,1 0 15,7 0-15,1 0 16,0 0-16,-1 0 0,1-5 16,0 0-16,-1 1 15,1-1-15,-1 5 0,1 0 16,8 0-16,0 0 16,0 0-16,0 0 15,0 0-15,0 0 0,0 0 16,-1 0-16,1 0 15,0 0-15,8 0 0,-8 0 16,0 0-16,9 0 16,-1-5-16,0 1 15,0-1-15,9 5 16,-1 0-16,0 0 0,1 0 16,-1 0-16,1 0 15,-1 0-15,9 0 0,0 0 16,-1 0-16,1 0 15,0 0-15,0 0 16,8 0-16,-9 0 0,1 0 16,8 0-16,0 0 15,0 0-15,0 0 0,0 0 16,0 0-16,0 0 16,0 0-16,0 0 15,0 0-15,0 0 16,0 0-16,0 0 0,0 0 15,0 0-15,0 0 16,0 0-16,0 0 0,0 0 16,0 0-16,0 0 15,0 0-15,0 0 16,0 0-16,0 0 0,0 0 16,0 0-16,0 0 15,0 0-15,0 0 0,0 0 16,58 28-16,-58-28 15,0 0-15,58 19 16,-17-5-16,34 4 16,-42-13-16,0-5 0,0 0 15,8 5-15,1-1 16,-1 1-16,0-1 0,9 1 16,0 0-16,-1-1 15,9 6-15,0-6 16,-8 1-16,-1 0 0,1 4 15,-1 0-15,9 1 16,-8-1-16,0 0 0,-1 1 16,1-1-16,8 0 15,0 0-15,0 1 16,-1-1-16,1 0 16,0 1-16,0-1 0,0 0 15,0 1-15,0-6 16,0 1-16,0 0 0,-1-1 15,-7 1-15,0-1 16,-1 1-16,1 0 16,0-1-16,-9 1 0,0 0 15,1-1-15,-1 1 16,-8 0-16,0-5 0,0 4 16,-8 1-16,0 0 15,-9-1-15,1 1 16,-1 0-16,1-5 0,0 0 15,-1 0-15,1-5 16,-1 5-16,-8 0 0,-8 0 16,17 0-16,-17 0 15,0 0-15,0 0 16,0 0-16,0 0 16,0 0-16,0 0 0,0 0 15,0 0-15,0 0 16,0 0-16,-58-5 0,58 5 15,0 0-15,-66-9 16,16 0-16,-32 4 16,49 5-16,-9 0 15,1 0-15,-1 0 0,1-5 16,-9 1-16,1-1 0,-1 0 16,1 5-16,-1-4 15,0-1-15,-8 0 16,1 1-16,-1-1 15,0 5-15,0 0 0,-8 0 16,0 0-16,-1-4 16,10 4-16,-1 0 0,0-5 15,0 0-15,0 1 16,0-1-16,0 0 16,0 5-16,0-4 15,1-1-15,-1 0 0,0-4 16,0 0-16,0 4 15,8 0-15,1 1 0,-1-1 16,9 0-16,-1 1 16,1-1-16,0 0 15,-9 1-15,0-1 0,9 1 16,0-1-16,-1 0 16,1 1-16,0-1 0,-1 5 15,1 0-15,0 0 16,-1-5-16,9 5 15,0 0-15,0 0 0,0 0 16,0 0-16,0 0 16,0 0-16,0 0 0,0 0 15,-1 0-15,1 0 16,0 0-16,0 0 16,0 0-16,0 0 15,0 0-15,0 0 0,0 0 16,0 0-16,0 0 15,0 0-15,0 5 0,-1 0 16,1-1-16,0 1 16,0-5-16,0 0 15,0 5-15,0-5 0,0 4 16,0 1-16,0-1 16,0-4-16,0 0 0,-1 0 15,1 0-15,0 0 16,0 0-16,0 0 15,0 0-15,0 0 16,0 0-16,0 5 0,0 0 16,0-1-16,0 1 0,-1 0 15,1-1-15,0 1 16,0-5-16,8 0 16,1 0-16,-9 5 15,-1-1-15,10-4 0,-1 0 16,0 0-16,0 0 15,0 0-15,1 0 0,-1 0 16,0 5-16,0-5 16,-8 0-16,0 0 15,0 0-15,8 0 16,0 0-16,0 0 0,1 0 16,-1 0-16,0 0 15,0 0-15,0 0 0,1 0 16,-1 0-16,0 0 15,0 0-15,0 0 16,1 0-16,-1 0 0,0 0 16,0 0-16,0 0 15,1 0-15,-1 0 0,0 0 16,-8 0-16,8 0 16,0 0-16,0 0 15,1 0-15,-1 0 16,-8 0-16,0-5 0,0 5 15,8-4-15,0-1 0,0 0 16,0 1-16,0 4 16,1 0-16,-1 0 15,0 0-15,-8 0 16,0 0-16,0 0 0,8 0 16,0 0-16,-8 0 15,0 0-15,0 0 0,0 0 16,0 0-16,0 0 15,0 0-15,0 0 16,-1 0-16,1 0 0,0 0 16,0 0-16,0 0 15,0 0-15,0 4 0,-8-4 16,-1 0-16,1 0 16,0 0-16,7 0 15,1 0-15,0 0 16,0 0-16,0 0 0,0 0 15,-8 5-15,-1 0 16,1-1-16,0-4 0,-1 0 16,9 5-16,0 0 15,-8-1-15,-1 1 16,1-5-16,8 0 0,0 0 16,0 0-16,0 0 15,-9 0-15,1 5 0,0-1 16,-1-4-16,9 0 15,0 0-15,0 0 16,0 0-16,0 0 16,0 0-16,0 0 0,0 0 15,0 0-15,0-4 16,-1-1-16,1 5 0,0-5 16,0 1-16,8 4 15,1 0-15,-9 0 16,8 0-16,0 0 0,0-5 15,-8 5-15,0 0 16,0 0-16,0 0 0,0 0 16,0 0-16,0 0 15,-1 0-15,1 0 16,9 0-16,-1-5 16,0 1-16,0-1 0,0 5 15,0 0-15,1 0 16,-9 0-16,0 0 0,-1 0 15,1 0-15,9 0 16,-1 0-16,0 0 16,-8 0-16,0 0 0,0 0 15,0 0-15,8 0 16,0 0-16,0 0 0,-8 0 16,8 0-16,0 0 15,1 0-15,-9 0 16,-1 0-16,1 5 15,9-1-15,-1 1 0,0 0 16,0-1-16,0 1 16,1 0-16,-1-5 0,0 4 15,-8 1-15,8 0 16,0-5-16,0 0 16,1 0-16,-1 0 0,0 0 15,0 0-15,0 0 16,1 0-16,-1 0 0,8 0 15,1 0-15,-1 0 16,1 0-16,-1 4 16,0 1-16,1 0 0,-1-1 15,1 1-15,-1-5 16,-7 0-16,-1 0 16,0 0-16,8 0 0,1 0 15,-1 0-15,1 4 16,-1 1-16,1 0 15,-1 4-15,1-4 0,-1-1 16,0 1-16,1 0 16,-1-1-16,9 1 0,0 0 15,0-5-15,-1 0 16,1 0-16,0 0 16,0 0-16,-1 0 15,1 4-15,0 1 0,-1 0 16,1-1-16,0 1 0,0 0 15,-1-1-15,1 1 16,0-1-16,0 1 16,-1 0-16,9-5 15,0 0-15,0 0 0,0 0 16,0 0-16,0 0 16,0 0-16,0 0 0,0 0 15,0 0-15,0 0 16,-16 32-16,16-32 15,0 0-15,-9 33 0,1-14 16,8-19-16,0 0 16,0 0-16,0 0 0,0 32 15,0-9-15,0-23 16,0 0-16,0 0 16,0 0-16,0 33 15,0-10-15,0-23 0,0 0 16,0 0-16,0 0 15,0 33-15,8-15 0,-8-18 16,0 0-16,0 0 16,0 0-16,0 0 15,42 33-15,-42-33 0,0 0 16,0 0-16,0 0 16,58 28-16,-17-14 0,-41-14 15,83 28-15,-58-24 16,-1 1-16,1 0 15,0-1-15,0 1 16,8 0-16,-8-5 0,0 0 16,-1 0-16,1 0 15,0 0-15,0 0 0,0 0 16,-1 0-16,1 0 16,8 0-16,0 0 15,0 0-15,1 0 0,-1 0 16,0 0-16,0 0 15,0 0-15,0 4 0,-8 1 16,0 0-16,-1-5 16,9 0-16,-8 0 15,0 0-15,0 0 16,0 0-16,8 0 0,0 0 16,0 0-16,0 0 0,0 0 15,0 0-15,0 0 16,9 0-16,-1 0 15,0 0-15,1 0 16,-1 0-16,0 0 0,1 0 16,-9 0-16,0 0 15,8 0-15,1 0 0,-1 0 16,0 0-16,1 0 16,-1 0-16,0 0 15,1 0-15,-1 0 16,0 0-16,1 0 0,-1 0 15,0 0-15,9 0 0,0 0 16,-9 0-16,0 0 16,1-5-16,-1 0 15,0 5-15,1 0 16,-1 0-16,0 0 0,1 0 16,7 0-16,1-4 15,0-1-15,-1 0 0,1 1 16,0-1-16,-1 0 15,1 5-15,-1 0 16,1 0-16,0 0 16,8 0-16,-1 0 0,1 0 15,0 0-15,-8 0 0,-1-4 16,1-1-16,8 0 16,8 1-16,0-1 15,0 0-15,1 1 16,-9-6-16,8 1 0,0 0 15,0 4-15,0 1 16,0-1-16,1 0 0,-1 1 16,0-1-16,0 0 15,0-4-15,0 0 16,67-5-16,-9 4 0,-9 1 16,-15 0-16,-1 4 15,-8 5-15,25-4 0,-9 4 16,-8 0-16,-8 0 15,-8-5-15,0 5 16,0 5-16,-9 4 16,-8 5-16,-24-10 0,-9 1 15,0-5-15,0 0 16,8 0-16,-16 0 0,0 0 16,0 0-16,8 0 15,0 0-15,0 0 16,0 0-16,0 0 0,0 0 15,-8 0-15,0 0 16,-1 0-16,1 0 16,8 0-16,0 0 0,1 0 15,-1 5-15,0-5 16,0 0-16,0 4 16,0 1-16,0 0 0,0-1 15,0 1-15,0 0 16,-8-1-16,0 1 0,0 0 15,-1-1-15,-7 1 16,0-5-16,-1 5 16,1-1-16,-1 1 15,1-5-15,-1 0 0,-7 0 16,-9 0-16,24 5 0,-24-5 16,17 0-16,-17 0 15,16 4-15,-16-4 16,0 0-16,0 0 15,0 0-15,0 0 0,0 0 16,0 0-16,0 0 16,0 0-16,0 0 0,0 0 15,-66 5-15,66-5 16,-58 4-16,58-4 16,-115 19-16,82-14 0,-1-1 15,-7 1-15,0 0 16,-9-1-16,0 6 0,1-6 15,-1 1-15,1 0 16,-9-1-16,0 1 16,0 0-16,0-1 15,-8 6-15,0-6 0,-9 1 16,1-1-16,8-4 16,0 5-16,-1 4 0,1-4 15,-74 0-15,7-5 16,18-5-16,7 0 15,-49 1-15,25-1 0,16-4 16,0 0-16,0 4 16,17-9-16,-25-9 0,49 4 15,-16-4-15,34 4 16,7 5-16,0-4 16,9-1-16,8 5 0,-8 0 15,-1 5-15,1-1 16,0 1-16,-1 5 15,17 4-15,1 0 0,-1 0 16,0 0-16,0 0 16,0 0-16,-8 0 15,0 0-15,0 0 0,-8 4 16,-1 1-16,1-1 16,0 1-16,-1 0 0,1-1 15,0 1-15,-9 0 16,0-1-16,1 1 15,-1 0-15,0-1 0,1 1 16,-1 0-16,1-1 16,-1 1-16,-8 0 0,0-1 15,0 6-15,0-6 16,9 1-16,-1 0 16,1-1-16,-1 1 15,0-1-15,1 1 0,-1 0 16,0-5-16,1 0 15,-1 0-15,-8 0 0,9 0 16,-1 0-16,0 4 16,1 1-16,-9 0 15,0-1-15,0 1 16,9 0-16,-9-1 0,0-4 16,8 0-16,1 0 0,-1 0 15,0 0-15,9 0 16,0 0-16,-1 0 15,1 0-15,41 0 0,0 0 16,0 0-16</inkml:trace>
</inkml:ink>
</file>

<file path=ppt/ink/ink10.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4:03.08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7974 15715 0,'0'0'16,"0"0"-16,0 0 0,0 0 15,0 0-15,0 0 16,0 0-16,0 0 16,0 0-16,0 0 15,0 0-15,0 0 0,0 0 16,0 0-16,0 0 16,0 0-16,0 0 0,0 0 15,0 0-15,0 0 16,0 0-16,0 0 15,0 0-15,0 0 16,0 0-16,0 0 0,0 0 16,0 0-16,0 0 15,256 27-15,-223-27 0,8 0 16,42 5-16,-9 0 16,1-5-16,-1 0 15,1 0-15,-1 0 0,1 4 16,-1 1-16,1-5 15,-1 0-15,9 0 0,-9 0 16,1 0-16,-1-5 16,0 1-16,1-1 15,-9 5-15,0 5 16,0-1-16,0-4 0,1-4 16,-1-1-16,-8 5 15,0 0-15,-1 0 0,1 0 16,0 5-16,-33-5 15,0 0-15,8 0 16,0 0-16,0 0 0,0 0 16,0 0-16,0 0 15,0 0-15,1 0 0,7 0 16,0 0-16,1 4 16,-1 1-16,0 0 15,1-1-15,-1-4 16,9 0-16,-9 0 0,0 0 15,9 0-15,0 5 0,-1 0 16,1-1-16,-9 1 16,0 0-16,1-5 15,-1 0-15,1 0 16,-1 0-16,0 0 0,-8 0 16,0 0-16,0 0 15,1 0-15,-1 0 0,0 0 16,-8 0-16,-1 0 15,1 0-15,0 0 16,0 0-16,0 0 16,-9 0-16,1 4 0,-1 1 15,1-5-15,-1 0 16,1 0-16,-1 0 0,1 0 16,-9 0-16,-8 0 15,17 0-15,-17 0 16,16 5-16,-16-5 0,17 4 15,-17-4-15,0 0 16,0 0-16,0 0 0,0 0 16,0 0-16,0 0 15,0 0-15,0 0 16,0 0-16,0 0 0,0 0 16,0 0-16,0 0 15,0 0-15,0 0 16,0 0-16,0 0 0,0 0 15,0 0-15,0 0 16,0 0-16,0 0 16,0 0-16,0 0 0,0 0 15,0 0-15,0 0 16,0 0-16,0 0 0,0 0 16,0 0-16,8 33 15,-8-15-15,0-18 16,0 0-16,0 0 0,0 0 15,0 0-15,0 0 16,-58 33-16,9-14 0,49-19 16,-108 41-16,75-31 15,0-1-15,-8 5 16,-1 0-16,-7 0 16,-1 0-16,0 0 0,1-5 15,-1 0-15,-8 1 0,0-1 16,0 0-16,1-4 15,-10 0-15,1-1 16,0 1-16,-8 0 16,-1-1-16,1 1 0,-1 0 15,1-1-15,-92 5 16,9-4-16,8 0 0,-57-1 16,32-4-16,-58 5 15,17 0-15,-82-10 16,24-9-16,66 9 15,50 5-15,25 0 0,16-4 16,25-10-16,8-5 16,9 5-16,16 14 0,-8 5 15,-25 9-15,16-14 16,-7-5-16,15 1 16,43-1-16,-1 5 0,0 0 15,-16 0-15,-1 5 16,1-5-16,-9 0 0,9 0 15,0 0-15,16 0 16,0 0-16,0 0 16,0 4-16,-8 1 15,0 0-15,0-1 0,0 1 16,0 0-16,0-1 16,8-4-16,0 0 0,0 0 15,1 5-15,-1-1 16,8 1-16,1-5 15,-1 0-15,1 0 0,-1 5 16,9-1-16,0-4 16,-1 5-16,1 0 0,0-1 15,-1 1-15,9-5 16,9 9-16,7-4 16,1 0-16,-1-1 0,1 1 15,-1 0-15,9-1 16,0 1-16,8-5 0,0 0 15,9 5-15,-1-5 16,0 0-16,9 0 16,8 0-16,0 0 15,0 0-15,-1 0 0,10-5 16,-1 0-16,0 5 16,8-4-16,1 4 0,-1 0 15,1-5-15,7 5 16,1 0-16,8 0 15,91-5-15,-17 1 0,-7 4 16,65-5-16,-16 5 16,41 5-16,8-1 0,9 10 15,-25 0-15,-59-14 16,-32-4-16,-33-1 16,-25 5-16,-16 14 15,-9 9-15,0-14 0,17-4 16,-17-10-16,8-4 15,-8 4-15,-41 5 0,16 5 16,17 4-16,0-4 16,-16-5-16,7 0 15,1 0-15,-1 0 16,1 5-16,0-1 0,-25 1 16,-1-5-16,1 0 0,0 0 15,8 5-15,-8-1 16,0 1-16,-1 0 15,1-1-15,-8 1 16,-1-5-16,1 0 0,-1 0 16,1 0-16,0 0 0,-17 0 15,16 0-15,-16 0 16,17 5-16,-17-5 16,16 4-16,-16-4 15,17 5-15,-17-5 0,0 0 16,0 0-16,0 0 15,0 0-15,0 0 0,0 0 16,0 0-16,0 0 16,0 0-16,0 0 15,0 0-15,0 0 16,0 0-16,0 0 0,0 0 16,0 0-16,0 0 15,0 0-15,0 0 0,0 0 16,0 0-16,0 0 15,0 0-15,-58 0 16,16 0-16,42 0 0,-115 5 16,65-5-16,0 0 15,-7 0-15,-1 0 0,-9 0 16,1 0-16,-8 0 16,-1 0-16,1 0 15,0 0-15,-9 0 0,0 0 16,-8 0-16,-99-5 15,8 0-15,-74 1 16,16-6-16,-58-4 0,-91-4 16,34-1-16,90 14 15,58 15-15,34-24 16,32-9-16,17 13 0,0 10 16,-17-9-16,-7-10 15,32-4-15,25 0 0,16 18 16,17 10-16,-16-5 15,-25-5-15,8 1 16,25-1-16,-17-4 16,42 4-16,-17-4 0,0-1 15,0 1-15,8 0 16,-16-1-16,-17 1 0,26 4 16,-1 5-16,0-4 15,0-1-15,-8 0 16,0 1-16,-9-1 0,-8 1 15,9-1-15,8 5 16,0-5-16,8 1 0,0-1 16,-8 0-16,0 1 15,-1-1-15,1 5 16,8 0-16,0 0 16,1 0-16,7-5 0,0-4 15,1 4-15,-1 1 16,25 4-16,0 0 0,1 0 15,-1 0-15,-8 0 16,0 0-16,0 0 16,8 0-16,0 0 0,0 0 15,0 0-15,1 0 16,-1 0-16,0 0 0,0-5 16,0 0-16,0 1 15,1 4-15,-9-5 16,0 5-16,-1 0 15,10-5-15,-9 5 0,-1 0 16,10 0-16,-1 0 16,0 0-16,0 0 0,0 0 15,1 0-15,-1 0 16,0 0-16,0-4 16,0-1-16,1 0 0,-1 5 15,0 0-15,0 0 16,0-4-16,0-1 0,1 5 15,-1 0-15,0 0 16,-8 0-16,0 0 16,8 0-16,-8 0 0,8 0 15,-8 0-15,0 0 16,8 0-16,0 0 0,1 0 16,-1 0-16,0 0 15,0 0-15,0 0 16,1 0-16,-1 0 15,0 0-15,0 0 0,-8 0 16,0 0-16,0 0 0,0 0 16,0 5-16,0-1 15,0 1-15,-1 0 16,1-1-16,9-4 16,-1 0-16,0 0 0,-8 0 15,8 0-15,0 0 16,-8 0-16,0 5 0,0-5 15,0 0-15,0 0 16,0 5-16,0-1 16,0 1-16,0 0 15,-1-1-15,1 1 0,0 0 16,0-1-16,0 1 0,0 0 16,-8-1-16,-1 1 15,1 0-15,0-1 16,-1 1-16,1 0 15,0-1-15,-1 1 0,1 4 16,8 0-16,0 1 16,-9-1-16,1 0 0,0 1 15,-9-1-15,9 0 16,-1-4-16,1 0 16,0-1-16,-1 1 15,1 0-15,0-1 0,-1 1 16,9-1-16,0 1 15,0 0-15,0 4 0,0 0 16,0 1-16,0-1 16,0 0-16,-1 1 15,1-1-15,0 0 0,0 1 16,0-6-16,8 1 16,1-1-16,-1 1 0,0 0 15,0-1-15,0 1 16,9 0-16,-1-1 15,1-4-15,-1 0 0,1 5 16,-1 0-16,1-1 16,-1 1-16,9 0 0,-1-1 15,1 1-15,0-5 16,0 0-16,-1 0 16,9 5-16,0-5 15,0 0-15,0 0 0,0 0 16,0 0-16,0 0 15,0 0-15,0 0 0,0 0 16,0 0-16,0 0 16,0 0-16,67 14 15,-18-5-15,-49-9 16,141 9-16,-100-9 0,0-4 16,9 4-16,0 0 0,-1 0 15,1 4-15,0-4 16,-1 0-16,9 0 15,0 0-15,0 0 16,0 0-16,8 0 0,-8 0 16,8 0-16,0 0 15,0 0-15,0 0 0,9 0 16,-1 0-16,1 0 16,-1 0-16,1 0 15,90 5-15,-16-1 16,-9 1-16,-7 0 0,49 4 15,-9-4-15,42-1 0,-24-4 16,32-9-16,25 0 16,-8-1-16,-33 1 15,-17 0-15,-25 4 16,-16 10-16,-33 9 0,-17 9 16,0-4-16,-8-1 0,-8-4 15,16-4-15,1-10 16,7-5-16,-24-9 15,-1-14-15,-7 9 16,-50 15-16,0 4 16,16 0-16,9 0 0,-9 0 15,-8 0-15,0 4 0,8-4 16,-24 0-16,8 0 16,0 0-16,-1 5 15,1 0-15,0-1 16,0 1-16,0 0 0,-1-5 15,-7 0-15,-1 4 16,1 1-16,0 0 0,-17-5 16,16 9-16,-16-9 15,17 5-15,-17-5 16,16 0-16,-16 0 0,0 0 16,0 0-16,0 0 15,0 0-15,0 0 0,0 0 16,0 0-16,0 0 15,0 0-15,-58-5 16,9 0-16,-51 5 16,51 0-16,-9 0 0,-8 0 15,0 0-15,-9 0 16,-8 5-16,1 0 0,-9-1 16,0 1-16,-8 0 15,-100 13-15,1-4 16,-92 9-16,34 1 0,-59 13 15,-123 23-15,25 1 16,115-38-16,83-18 0,33-1 16,33 1-16,17-19 15,8-5-15,33 1 16,25-1-16,-17-9 16,-16 0-16,-25-4 0,-17-5 15,58 13-15,17 6 0,0 8 16,0 6-16,-9 8 15,-16 10-15,67 0 16,-10 0-16,10-4 16,-9-6-16,0 1 0,-1 4 15,-7 1-15,0 4 16,24-5-16,1 0 0,-1 0 16,1 1-16,-9-1 15,0 0-15,0 1 16,0-1-16,1 0 15,7 1-15,-8-1 0,0 0 16,9 0-16,-1 1 0,9-6 16,0 1-16,-1 0 15,-7-1-15,-1 1 16,9 4-16,0-4 16,0 0-16,-1-1 0,1 1 15,0 0-15,-1-1 16,1 1-16,0 0 0,0-1 15,-1 1-15,1 0 16,0-1-16,8-4 16,0 9-16,0-9 0,0 0 15,0 0-15,0 0 16,0 0-16,0 0 16,0 0-16,0 0 0,0 0 15,0 0-15,0 0 16,0 0-16,0 0 15,0 33-15,0-33 0,0 0 16,0 0-16,0 0 16,0 0-16,66 28 0,-66-28 15,66 19-15,-66-19 16,66 9-16,50 19 16,-66-24-16,-1 1 0,1 0 15,8-1-15,0 1 16,0 0-16,8-1 0,0 1 15,8-5-15,1 0 16,-1 0-16,9 0 16,0 0-16,-1 0 15,92 0-15,0 0 0,-9 0 16,75-5-16,-25 1 16,58-1-16,33 0 0,83 1 15,-108-1-15,-41 10 16,-25 4-16,-17-9 15,-16-5-15,-25 10 0,-16 9 16,-17 0-16,-8 0 16,-1-9-16,10-5 0,-1 0 15,-9 4-15,1 1 16,8 4-16,-16-13 16,8-6-16,-9 6 15,1 8-15,7 1 0,9 0 16,-33-1-16,0 1 0,17-5 15,-59-5-15,26 1 16,24-1-16,-16 0 16,16 5-16,0 0 15,9 5-15,8-5 0,8 0 16,0-5-16,0 1 16,0-1-16,41 0 0,1-4 15,-9-5-15,58 9 16,25 10-16,-34-5 15,18 0-15,-51-14 16,-32-9-16,8 18 0,0 10 16,-17-1-16,-16 1 0,-42 9 15,-24 0-15,24-9 16,17-10-16,-33-9 16,0 0-16,-33 9 15,0 5-15,16 0 0,-8 5 16,0-5-16,9 0 15,-1 0-15,0 0 0,-16 0 16,0-5-16,0 5 16,8 0-16,0 0 15,-8 5-15,-1 0 0,10-1 16,-1 1-16,0 0 16,-9-1-16,1 1 0,0 0 15,0-1-15,0 1 16,0 0-16,-9-1 15,1 1-15,-1 0 16,1-5-16,-1 0 0,1 0 16,-1 0-16,1 4 15,-17-4-15,16 10 0,-16-10 16,17 9-16,-17-9 16,16 9-16,-16-9 15,0 0-15,0 0 0,0 0 16,0 0-16,0 0 15,0 0-15,0 0 0,0 0 16,0 0-16,0 0 16,0 0-16,0 0 15,0 0-15,0 0 16,0 0-16,-49 33 0,8-15 16,41-18-16,-108 42 15,67-33-15,-9 5 0,0 0 16,-7-4-16,-1 4 15,-9 4-15,1-4 16,0 0-16,0 0 16,0 0-16,-9 0 0,1 0 15,-9 0-15,1 0 0,-9-5 16,-91 10-16,8-1 16,-74 10-16,33-9 15,-33 4-15,16-9 16,-115-9-16,33-1 0,82-4 15,75-4-15,49-1 16,-16 5-16,-8-9 0,0 4 16,-1 1-16,-16-10 15,1 4-15,24-4 16,24 5-16,-24 9 0,-25 5 16,25-5-16,-8 4 15,-17-4-15,-16 0 0,32 10 16,18 4-16,-26 0 15,-24-5-15,7-9 16,1 0-16,17-5 16,-17 5-16,33 5 0,-25 4 15,41-9-15,1-14 16,-26-9-16,-16-5 0,42 19 16,24 23-16,-16-24 15,-17-13-15,34 4 16,-1 1-16,-8-1 0,49 10 15,-7-5-15,8 5 16,-1-10-16,-7-4 16,15 9-16,-7-9 0,-9 9 15,1 4-15,-1-4 16,-8 5-16,0 0 16,1 0-16,-1-1 0,-8 6 15,32 4-15,1 0 16,0 0-16,0-5 0,-8 0 15,-1 1-15,1 4 16,0 0-16,-9 0 16,1 0-16,-1 0 0,9 0 15,-1 0-15,1 0 16,0 0-16,-1 0 0,1 0 16,-9 0-16,9 0 15,-1 0-15,1 0 16,-8 0-16,-1 4 15,9 1-15,-1 0 0,1-1 16,-1 1-16,9 0 16,0-1-16,0 1 0,0-1 15,8 1-15,1 0 16,-10-1-16,10 1 16,-1 0-16,-8 4 15,0-4-15,0 4 0,-9 5 16,1 5-16,0-6 0,-1 1 15,1 0-15,-1 0 16,1 5-16,0 0 16,-1-1-16,1 1 15,0-1-15,-1 1 0,9 0 16,0-1-16,0-4 0,0 0 16,8-5-16,0 5 15,1 0-15,-1 0 16,0-4-16,8-1 15,1 0-15,-1 1 0,1-1 16,-1 0-16,9-4 16,0-1-16,-1 1 0,1 0 15,0-1-15,8 6 16,0-1-16,0 0 16,0 1-16,8-1 15,0 0-15,1 1 0,7-1 16,-16-9-16,0 0 15,0 0-15,0 0 0,75 9 16,-17 0-16,49 5 16,-49-14-16,0 0 15,0 0-15,0 0 0,0 0 16,-1-4-16,10-1 16,-1 5-16,0 0 0,0-5 15,0 1-15,9-1 16,-1 5-16,1-5 15,7 1-15,1-1 0,91 1 16,-1-6-16,-7 1 16,82-5-16,50 0 0,-50 5 15,99-1-15,-16-18 16,-75-4-16,-32 13 16,-18 1-16,-49 13 15,-33 5-15,17 23 0,8 5 16,-25-28-16,-8-18 15,24 18-15,18 9 0,-26 0 16,-16 1-16,-9-6 16,1 1-16,-9-19 15,8-9-15,-16-1 0,0 10 16,-16 14-16,-1 10 16,-8-6-16,-49-4 0,8 0 15,16-4-15,-8 4 16,9 0-16,7 4 15,1 6-15,8-10 16,16 0-16,-33 0 0,1 0 16,7 0-16,1 0 15,0 0-15,8 0 0,-1 0 16,10 0-16,-1 0 16,0 0-16,0 0 15,0 0-15,9 0 0,-1-10 16,-8 6-16,0-1 15,9 0-15,65 5 0,1 0 16,0 5-16,-9-5 16,58 5-16,-16-1 15,41 6-15,-25-6 16,-8-4-16,58-18 0,-66-6 16,-42 15-16,0 9 0,-16 0 15,-9 5-15,-16-10 16,9 0-16,-26 5 15,-8 0-15,-41 5 16,-8-5-16,-17 0 0,33 0 16,-8 0-16,8 0 15,0 0-15,-17-5 0,9 5 16,0 0-16,0 0 16,8 0-16,0 5 15,0-5-15,0 5 0,0-1 16,0-4-16,0 0 15,0 5-15,-8 0 0,0-1 16,0 1-16,0-5 16,-1 0-16,-7 0 15,-1 0-15,1 0 16,0 0-16,-1 0 0,1 0 16,-1 0-16,1 0 15,-17 0-15,16 9 0,-16-9 16,17 14-16,-17-14 15,16 10-15,-16-10 16,0 0-16,0 0 16,0 0-16,0 0 0,0 0 15,0 0-15,0 0 0,0 0 16,0 0-16,33 32 16,-16-9-16,-17-23 15,0 0-15,0 0 16,0 0-16,16 33 0,-7-10 15,-9-23-15,0 0 16,0 0-16,0 37 0,0-37 16,0 33-16,0-33 15,0 0-15,0 28 16,0-5-16,0-23 16,0 0-16,0 0 0,0 42 15,0-42-15,0 0 0,-17 33 16,9-10-16,8-23 15,0 0-15,0 0 16,0 0-16,-58 32 16,8-8-16,-24 8 0,41-22 15,0-1-15,-9 0 16,9 1-16,0-1 0,0 0 16,0 0-16,-8-4 15,-1 0-15,1-1 16,-9 1-16,1 4 15,-1 1-15,1-6 0,-1 1 16,0 0-16,1-1 0,-1 6 16,1 4-16,-1-10 15,0 1-15,1-5 16,-1 4-16,-8-4 16,0 0-16,0 0 0,0 0 15,1 0-15,-1 0 16,0 0-16,-8 0 0,-1 0 15,1 0-15,0 0 16,0 0-16,0 0 16,-67 0-16,9 0 0,0-4 15,17-1-15,-50-13 16,16 8-16,17 6 16,8-1-16,-24-4 0,7-1 15,9 1-15,25 0 16,16-1-16,1 1 15,7 4-15,26 1 0,-1-1 16,-24 1-16,-9-6 16,0 1-16,9 0 0,-1 4 15,1 5-15,-9 0 16,-8 0-16,0-5 16,0 1-16,9-1 0,7 0 15,1 1-15,-9-1 16,25 0-16,-8 1 0,0-1 15,8 0-15,-8 1 16,-9-1-16,1-4 16,-1 0-16,1-1 15,8 1-15,0 4 0,-9 5 16,9-4-16,-8-1 0,-1-4 16,1-5-16,-1 4 15,1 1-15,8-10 16,0 6-16,-1-1 15,-7 4-15,0 1 0,-9 4 16,0-4-16,9 4 16,-1 1-16,9-1 0,0 0 15,0 1-15,-9-1 16,-7 5-16,7 0 16,1 0-16,-1 0 15,1 0-15,0-5 0,7 1 16,9-1-16,1 0 15,-1 5-15,0 5 0,0 0 16,0-1-16,0 1 16,-8 4-16,8-4 15,0 0-15,0-1 0,0 1 16,0 0-16,1-1 16,-1 1-16,0 0 0,0 4 15,-8 0-15,0 1 16,-1-6-16,1 5 15,8 10-15,0-10 16,1 1-16,7-1 0,9 0 16,16-4-16,-8 0 0,-9-1 15,1 1-15,0-5 16,8 0-16,0 5 16,-1-1-16,1 1 15,0 0-15,-8-1 0,0 1 16,-9-1-16,-8 1 15,8 0-15,1-5 0,7 0 16,1 0-16,0 0 16,-1 0-16,9 0 15,0 0-15,0 0 0,0 0 16,-8 0-16,-1 4 16,1-4-16,0 0 0,-1 0 15,1 0-15,0 0 16,-1 0-16,9 5 15,0 0-15,0-1 16,0 1-16,0 0 0,0-1 16,0 1-16,8 0 0,0-1 15,0 1-15,0 0 16,1-1-16,-1 1 16,0 0-16,0-1 15,0 1-15,1 0 0,7-1 16,1 1-16,-1-1 15,0 1-15,1 0 0,-1-1 16,1-4-16,-1 5 16,1 0-16,-1-1 15,9 1-15,0 0 16,-1-1-16,1 1 0,-8-5 16,-1 5-16,0-1 15,9 1-15,0 0 0,0-1 16,-1 1-16,1 0 15,0-1-15,0 6 16,8-10-16,0 0 0,0 0 16,0 0-16,0 0 15,0 0-15,0 0 0,0 0 16,0 0-16,0 0 16,0 0-16,0 0 15,0 0-15,0 0 16,0 0-16,-9 32 0,9-13 15,0-19-15,0 0 16,0 0-16,0 0 0,0 0 16,0 0-16,0 0 15,0 0-15,50 32 16,-9-13-16,-41-19 0,91 28 16,-58-24-16,0 1 15,1 0-15,-1-1 0,-9 1 16,1 0-16,0-1 15,8 1 1,0 0-16,0 4 0,0-4 16,0-1-16,1 1 0,-1 4 15,0-4-15,8 0 0,0-1 16,1 1-16,-1-1 16,0 1-16,1 0 15,-1-1-15,0 1 16,9 0-16,0-1 0,-1 1 15,1 0-15,0-1 16,-1 1-16,-7 0 0,7 4 16,1-4-16,-1-1 15,1 1-15,0-5 16,-1 0-16,1 0 0,0 0 16,-1 0-16,1 0 15,8 5-15,0-1 0,-1-4 16,1 0-16,0 0 15,0 0-15,0 0 16,-8 5-16,-1 0 16,1-1-16,0 1 0,-1-1 15,1 1-15,-1 0 16,1-1-16,0-4 0,-1 0 16,1 0-16,-1 0 15,1 0-15,0 0 16,-1 0-16,-7 0 0,-1 0 15,0 5-15,1 0 16,-1-1-16,0 1 0,-7 0 16,-1-1-16,0 1 15,0 0-15,0-1 16,0 1-16,0 0 16,0-1-16,0 1 0,0 0 15,0-1-15,-8 1 16,0-1-16,0 1 0,0 0 15,-1-1-15,1-4 16,-8 0-16,-1 5 16,1 0-16,-1-1 0,1 1 15,-17-5-15,16 0 16,-16 0-16,17 0 0,-17 0 16,17 5-16,-17-5 15,0 0-15,0 0 16,0 0-16,0 0 15,0 0-15,0 0 0,0 0 16,0 0-16,0 0 16,0 0-16,0 0 0,0 0 15,0 0-15,-58-5 16,16 5-16,42 0 16,-99 0-16,66 0 0,0 0 15,-8 0-15,-1 0 16,1 0-16,-1 0 0,-7 0 15,-1 0-15,1 0 16,-1 0-16,0 5 16,-8-5-16,1 4 0,-1 1 15,0 4-15,0 1 16,0 4-16,0 0 0,0-1 16,0-3-16,0-1 15,1 0-15,-1-4 16,0 4-16,0-9 15,8-9-15,1 4 0,-1 1 16,0-1-16,1 0 16,-1 1-16,1 4 0,7-5 15,1 0-15,-1-4 16,1 0-16,0 4 16,-1 1-16,1-1 0,0 0 15,-1 1-15,-7-1 16,-1 0-16,1 5 15,-1-4-15,0-1 0,1 5 16,-1 0-16,0 0 16,9 0-16,-9 0 15,1 0-15,-1 5 0,1-1 16,-1 1-16,9 0 16,-1-1-16,1 6 0,0-6 15,7 1-15,1-5 16,0 0-16,0 0 15,8 0-15,1 0 16,-1 0-16,0 5 0,0-1 16,9-4-16,-1 5 15,1-5-15,-1 0 0,0 0 16,1 0-16,-1 0 16,1 0-16,8 0 15,-1 0-15,1 0 0,0 0 16,-1 0-16,1 0 15,0 0-15,0 0 0,8 0 16,0-5-16,0 1 16,0-1-16,0 5 15,0 0-15,0 0 0,0 0 16,58-33-16,-9 15 16,50-24-16,-49 23 0,8 5 15,0-4-15,8 4 16,0 0-16,0-5 15,9 1-15,-1-1 16,9-4-16,0 4 0,-1 0 16,1 1-16,99-10 15,-8-5-15,-9 1 0,91-10 16,67 0-16,-50 10 16,99-10-16,-8 23 15,-75 14-15,-65 1 0,-51-1 16,-57 0-16,-33 5 15,16 14-15,17 24 0,-42-24 16,-32-19-16,-9-4 16,-8-5-16,8 18 15,8 15-15,-41-19 16,25 9-16,-25-9 0,16 14 16,1-9-16,-1-1 15,1-4-15,-1 0 0,1 0 16,0 0-16,7 5 15,1 0-15,0-1 16,-8-4-16,-1 0 0,1 0 16,7 0-16,1 0 15,0 0-15,0 0 0,0 0 16,8 0-16,0 0 16,-8 0-16,-1 0 15,1-4-15,8-1 16,0 5-16,1-5 0,-1 1 15,8-1-15,0 1 16,1-6-16,-1 6 0,0-6 16,9 1-16,-9 4 15,1 1-15,-1-6 16,9 1-16,-1-5 0,9 5 16,0-5-16,0-5 15,8 1-15,9-6 0,-1 1 16,0 4-16,1-4 15,-1 0-15,1 0 16,7 4-16,1-9 16,74-14-16,0 0 0,-8 5 15,66-23-15,-8-1 16,25-13-16,-1-5 0,-24-14 16,-42 0-16,-16 32 15,0 15-15,-41 13 16,-26 10-16,-40 18 0,-26 10 15,-16-5-15,-8-5 16,-9 5-16,1 0 0,8 0 16,-1 0-16,1 0 15,8-4-15,-8-1 16,-1 0-16,1 1 16,-8-1-16,7 0 0,1 1 15,0-1-15,0 0 0,-1 1 16,-7-1-16,7 0 15,1-4-15,-8 4 16,-1 1-16,1-6 16,-1-3-16,0 8 0,1-4 15,-9-1-15,0 1 16,-8 0-16,-8-5 0,0 0 16,-9 0-16,0 0 15,1 0-15,-9 5 16,0-1-16,-8 1 0,0 0 15,-9-1-15,1 1 16,-9 0-16,0 4 16,-8 0-16,-99-4 0,8 4 15,-74 1-15,24-1 16,-41-4-16,-99-14 16,8-5-16,100 4 0,65 6 15,34 4-15,24 0 16,34 14-16,16 14 0,33-14 15,25-5-15,-9-4 16,9 0-16,0-1 16,17 1-16,16 9 0,16 14 15,-16-14-15,17 9 16,-17-9-16,0 0 16,0 0-16,16 5 0,-16-5 15,17 0-15,-17 0 16,16 0-16,-16 0 15,25 0-15,-8 0 0,7 0 16,10 0-16,7 0 16,0 0-16,9 0 0,8 0 15,0-5-15,0 1 16,8-1-16,0 0 16,0 1-16,8-1 0,9 0 15,0 1-15,8-1 16,0 0-16,8 1 0,116-6 15,0-4-15,83 1 16,66-1-16,33-5 16,115 0-16,-148 1 15,-99-6-15,-42 20 0,-24 8 16,-34 1-16,-16 0 16,-17-10-16,-8-4 0,0 4 15,-8 5-15,-25-4 16,-8-1-16,16 5 15,17 5-15,-33-5 0,8 0 16,-17-5-16,1 0 16,-1 1-16,25 4 0,-57 0 15,7 0-15,-24 4 16,-8 1-16,-1-5 16,1 0-16,-1 0 15,-8 0-15,-8 0 0,25 0 16,-25 0-16,25 0 15,-25 0-15,17 5 0,-17-5 16,16 9-16,-16-9 16,17 4-16,-17-4 15,8 10-15,-8-10 0,0 9 16,0-9-16,0 0 16,0 0-16,0 0 0,0 0 15,0 0-15,0 0 16,0 0-16,0 0 15,0 0-15,0 0 16,0 0-16,0 0 0,-17 33 16,17-33-16,0 0 0,-33 32 15,8-9-15,25-23 16,0 0-16,-66 33 16,-33 14-16,49-33 15,-7-1-15,-1 1 0,-8 0 16,-1 5-16,1 0 15,-8-1-15,-9 1 0,-8-1 16,-8 1-16,0 4 16,-108 28-16,17 5 15,-75 23-15,33-4 16,-41 18-16,-66 23 0,42-14 16,98-41-16,75-24 0,50-14 15,41 1-15,24-10 16,9-10-16,9-8 15,-1-6-15,8 6 16,-7-1-16,-1 0 0,0 1 16,9-1-16,-1 5 15,9 0-15,0 0 0,8-5 16,8 1-16,9-1 16,0 5-16,8-5 15,-1 5-15,1-4 16,0-1-16,8 1 0,1 4 15,7 0-15,9 0 0,-1 0 16,1 0-16,0 4 16,90 5-16,-15-4 15,-10-5-15,59 9 16,-25 5-16,33-4 0,-33-6 16,50 10-16,-67 0 15,-82 5-15,-34 13 0,-32-22 16,-1-6-16,-16-4 15,0 0-15,-8 10 16,0-6-16,0-4 16,-1 0-16,1 0 0,0 0 15,8 0-15,0 0 0,-8 0 16,-1 5-16,1 0 16,-8-1-16,-1 1 15,-8 0-15,-8 4 16,-8 5-16,-9 0 0,-8 0 15,-8 4-15,-8 1 0,-1-5 16,1 5-16,-1-1 16,1 10-16,-1-9 15,1-1-15,8-4 16,0 0-16,8 0 0,-41 19 16,8-5-16,16-10 15,9-4-15,8-4 0,8-1 16,17 0-16,17-4 15,16-5-15,0 0 16,25 0-16,-1-5 16,10 0-16,-1 1 0,0-1 15,8 1-15,9-1 0,-1 0 16,9 1-16,0-1 16,8 0-16,0 1 15,9 4-15,-1-5 16,1 0-16,-1 1 0,1-1 15,-1 0-15,9 1 16,-9 4-16,75 0 0,-17 0 16,-16 4-16,-8 1 15,32 9-15,-24 0 16,-25 0-16,8 0 16,0 4-16,-32-4 0,-18 5 15,-7-5-15,-9-5 16,-17-4-16,9-5 0,-8-5 15,-9 1-15,-8 4 16,0 0-16,0 0 16,16 4-16,-16-4 0,17 0 15,-17 0-15,0 0 16,0 0-16,0 0 0,0 0 16,0 0-16,0 0 15,0 0-15,0 0 16,0 0-16,0 0 15,0 0-15,0 0 0,0 0 16,0 0-16,0 0 16,0 0-16,0 0 0,0 0 15,0 0-15,0 0 16,0 0-16,0 0 16,0 0-16,0 0 0,0 0 15,0 0-15,0 0 16,0 0-16,0 0 0,0 0 15,0 0-15,0 0 16,0 0-16,0 0 16,0 0-16,0 0 0,0 0 15,0 0-15,0 0 16,0 0-16,0 0 16,0 0-16,0 0 0,0 0 15,0 0-15,0 0 16,0 0-16,0 0 15,0 0-15,0 0 0,0 0 16,0 0-16,0 0 16,0 0-16,0 0 0,0 0 15,0 0-15,0 0 16,0 0-16,0 0 16,0 0-16,-8-37 15,-1 14-15,9 23 0,-8-33 16,8 33-16,0-32 15,0 32-15,0-38 0,0-22 16,0 37-16,0-5 16,-8 5-16,0-1 15,-1 6-15,1-10 0,0 0 16,0 0-16,-1 0 16,1 0-16,0 0 0,-1-4 15,1-6-15,0 10 16,8-4-16,0-1 15,0 1-15,-8-1 16,-1 1-16,1-1 0,8 1 16,0-10-16,0 9 0,0-4 15,0 0-15,0-1 16,0 1-16,0 0 16,0 0-16,0 0 15,0 4-15,0 0 0,0 1 16,0-1-16,0 1 15,0-1-15,0 1 0,0-1 16,0 1-16,-8 4 16,8 0-16,0 0 15,0 0-15,0 0 0,0 0 16,0 5-16,0 0 16,0-1-16,0 1 0,0 0 15,0 4-15,0 1 16,0-1-16,0 5 15,0 0-15,0 0 16,0 0-16,0 5 0,0-1 16,0 1-16,0 0 15,0 4-15,0 1 0,0-1 16,0 0-16,0 1 16,0-1-16,0 5 15,0 0-15,0 0 0,0 0 16,0 0-16,0 0 15,0 0-15,0 0 0,0 0 16,0 0-16,0 0 16,-8 37-16,8-37 15,0 42-15,0-9 16,0-1-16,0 1 0,0 41 16,0-37-16,0 5 0,0 0 15,-9 0-15,9 5 16,0-1-16,0 1 15,0-1-15,0 1 16,0 4-16,0-5 0,0 1 16,0-1-16,0-4 15,0 0-15,0 0 0,0 0 16,0 0-16,0 0 16,0-5-16,0 0 15,0-4-15,0-1 16,0 1-16,0-5 0,0-1 15,0-8-15,0 4 16,0 5-16,0-4 0,0-6 16,0 5-16,0-4 15,0 0-15,0-1 16,0 1-16,0-5 0,0 0 16,0 0-16,0 0 15,0-5-15,0 0 0,0 1 16,0-1-16,0 0 15,0 0-15,0 1 16,0 4-16,0-14 16,0 0-16,0 0 0,0 0 15,0 0-15,0 0 16,0 0-16,0 0 0,0 0 16,0 0-16,0 0 15,0 0-15,0 0 16,0 0-16,0 0 0,0 0 15,0 0-15,0 0 16,0 0-16,0 32 0,0-32 16,0 0-16,0 0 15,0 0-15,0 0 16,0 0-16,0 33 0,0-19 16,0-14-16,0 0 15,0 0-15,0 0 0,0 0 16,0 0-16,0 0 15,0 0-15,-16-37 16,7 4-16,1-4 16,-8-24-16,7 24 0,-7 0 15,8 0-15,-1 4 16,1 1-16,0-6 0,-1 6 16,1 4-16,0-5 15,0 5-15,-1-4 16,1-1-16,0-4 0,8-5 15,-8-4-15,-1 4 16,1-9-16,0-1 0,0 6 16,-1-1-16,1 6 15,0 3-15,-1 1 16,1 5-16,0 4 16,0 0-16,-1 4 0,9 1 15,-8 5-15,0-1 16,8 0-16,0 5 0,0 0 15,0 1-15,0-1 16,0 4-16,0 1 16,0 0-16,0-1 0,0 6 15,0-1-15,0 0 16,0 1-16,0 4 0,0 0 16,0 0-16,0 0 15,0 0-15,0 0 16,0 0-16,0 0 15,0 32-15,0-32 0,0 38 16,0-38-16,-8 37 0,8-37 16,-17 37-16,9-4 15,-1 27-15,1-27 16,0 4-16,8 0 16,0 5-16,0-5 0,0 0 15,0-4-15,0-1 16,0 1-16,-8 0 0,-1-1 15,1 1-15,8-10 16,0 9-16,0-4 16,0 0-16,0-4 15,0-1-15,0 0 0,0 0 16,0 1-16,0-1 16,0-5-16,0-8 0,0 4 15,0-5-15,0-9 16,8 9-16,-8-9 15,0 14-15,0-14 0,0 0 16,0 0-16,0 0 16,0 0-16,0 0 0,0 0 15,0 0-15,-8-42 16,8 15-16,0-11 16,0-36-16,0 32 0,0-5 15,8-4-15,1 5 16,-1-5-16,0 4 15,0 1-15,1 4 0,-9 0 16,0 0-16,0 0 16,0-4-16,8 4 15,0 0-15,1 5 0,-1-1 16,0 6-16,-8-1 16,0 5-16,0 0 0,0 5 15,0 5-15,0 4 16,0 4-16,0 1 15,0 4-15,0 1 16,0 4-16,0 0 0,0 14 16,0 4-16,0 10 0,8 5 15,1 4-15,-1 10 16,0 4-16,-8 5 16,0 4-16,0-60 15,0 0-15,0 0 0</inkml:trace>
</inkml:ink>
</file>

<file path=ppt/ink/ink11.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4:14.639"/>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13713 3466 0,'0'0'16,"0"0"-16,0 0 15,0 0-15,0 0 0,0 0 16,0 0-16,0 0 16,0 0-16,0 0 15,0 0-15,0 0 16,0 0-16,0 0 0,0 0 15,0 0-15,0 0 16,0 0-16,0 0 0,0 0 16,0 0-16,0 0 15,0 0-15,0 0 16,0 0-16,0 0 0,0 0 16,0 0-16,248 0 15,-223 0-15,8 4 0,0 1 16,0-5-16,9 0 15,-1 5-15,0-1 16,1 1-16,-1 0 16,0-5-16,9 4 0,0 1 15,-1 0-15,1-1 16,-1 1-16,9 0 0,0 4 16,0 0-16,0 0 15,0 1-15,8-1 16,0 0-16,0-4 0,1 0 15,-1 4-15,0 0 16,0 1-16,0-1 0,0 0 16,1 1-16,-1-1 15,0 0-15,0 0 16,0 1-16,0 4 0,1 0 16,-1 0-16,66 9 15,-8 0-15,0 0 0,-8-4 16,0 0-16,49 4 15,-24-5-15,-17-4 16,25-4-16,-17-1 16,-16 0-16,-9-4 0,-8 0 15,-16-5-15,-8-5 16,-26 0-16,9-4 0,8 4 16,0 1-16,9 4 15,8 0-15,-34 0 16,9 0-16,0 0 0,0 0 15,16 0-15,9 0 16,0 0-16,-1-5 0,1 0 16,0 1-16,0-6 15,7 1-15,1 0 16,-8 4-16,0 1 16,0 4-16,8 0 0,8 0 15,-8-5-15,0 0 16,-9 5-16,42-4 0,-41 4 15,50 0-15,-18-5 16,1 0-16,-17 1 16,-8-6-16,0 1 0,-8 4 15,0 1-15,-1-1 16,1 0-16,0 1 0,-17-1 16,0 5-16,-16 0 15,-1 0-15,9 0 16,8-5-16,-8 1 15,0-1-15,0 1 0,-8-1 16,8 0-16,-1 5 16,-32 0-16,0 0 0,8 0 15,0 0-15,0 0 16,0 0-16,1 0 16,-1 0-16,0 0 0,0 0 15,0 0-15,0 0 16,0 0-16,0 0 0,0 0 15,0 0-15,0 0 16,0 0-16,-8 0 16,0 0-16,8 0 15,0 0-15,0 0 0,0 0 16,0 0-16,9 0 0,-1 0 16,0 0-16,1 0 15,-1 0-15,1 0 16,-1 0-16,0 0 15,1-4-15,-1-1 0,0 0 16,1 5-16,-1 0 16,0 0-16,1 0 0,-1 0 15,0 0-15,1 0 16,-1 0-16,0-4 16,1 4-16,-1-5 15,1 0-15,-1 1 0,0 4 16,-8-5-16,0 0 0,0 1 15,1 4-15,-10 0 16,1-5-16,0 0 16,0 1-16,0-1 15,-9 0-15,1 5 0,-1 0 16,1 0-16,-1 0 16,-7-4-16,-1-1 0,-8 0 15,0 1 1,-8-1-16,-1 1 0,1-1 15,0 0-15,-9 1 16,-8-1-16,1-4 0,-1-1 16,0 1-16,0 0 0,-8-1 15,0 1 1,0 0-16,0-1 0,-9 6 16,1-1-16,0 1 15,-1-1-15,-7 0 0,-1 1 16,-8-1-1,0 0-15,-8 1 0,0-1 16,-8 0-16,-1 5 16,-7 0-16,-1 0 0,-8 0 15,-99 0-15,8 0 0,-91 0 16,25 5 0,-67 0-16,-106 13 0,40 10 0,100-14 15,74-9 1,25-1-16,25 6 0,25-6 15,8 1-15,16-5 16,1 0-16,-9 14 16,-8 5-16,0-5 0,0-1 0,16-3 15,9-6 1,25 6-16,-1 4 0,-24-5 16,8-4-16,0-1 15,0 6-15,-8-1 0,49 0 16,-16 1-1,16-1-15,-8-5 0,-16-4 16,0 0-16,-1 0 16,1 5-16,-1 0 0,26-5 15,-9 4-15,0-4 0,0 0 16,0 0 0,0 0-16,-8 0 0,-8 0 15,-1-4-15,9 4 16,-8 0-16,-1 0 0,1 0 15,8 0 1,-9 0-16,1 0 0,8 0 16,-1 0-16,1 0 0,-8 4 0,8 1 15,-1 0 1,-7-1-16,0-4 0,-9 0 16,0 5-16,1 0 15,7-1-15,-8 1 16,-8 0-16,0-1 15,9 1-15,-1 0 0,9-1 16,-1 1 0,1 0-16,8-1 0,-1 1 0,1 0 15,8-1-15,0-4 16,1-4-16,-1-1 16,8 0-16,9-4 0,-1 0 15,9-1-15,17 1 16,-1 0-16,1-1 0,-1 1 15,1-5 1,-1 0-16,0 0 0,1-4 16,-1-1-16,1 0 0,-1 1 15,1-1-15,-1 1 16,1-1-16,7 0 0,-7-4 16,-1 0-1,1 0-15,-1-1 0,1 1 16,-1 0-16,1 4 15,-1 1-15,9 4 0,0 0 16,-1 0 0,1 0-16,0 0 0,-1 4 0,1 1 15,0 0-15,0 0 16,-1-1-16,1 1 16,0 4-16,0 1 0,8-1 15,0 0 1,0 1-16,0-1 0,0 0 0,0 1 15,0 4 1,0 0-16,0 0 0,0 0 16,0 0-16,0 0 0,0 0 15,0 0-15,0 0 16,0 0-16,0 0 0,0 0 16,0 0-1,0 0-15,0 0 0,57 0 16,-23 0-16,-34 0 15,0 0-15,0 0 0,0 0 16,0 0 0,66 9-16,-66-9 0,58 5 15,24 4-15,-49-9 0,0 0 16,1 0-16,-1 0 16,0 0-16,8 0 0,0 0 15,1 0 1,7 0-16,1 0 0,0 0 0,-1 0 15,1 0 1,8 0-16,0 0 0,0 0 16,-1 0-16,1 0 0,0 0 15,8 0 1,1 0-16,-1 0 0,0 0 0,0-5 16,0 1-1,9-1-15,-1 0 0,1 5 16,7 0-16,-7 0 15,82-4-15,-17-1 16,-7 0-16,-9 1 16,49-6-16,-15 1 0,-10 0 15,43 0-15,-26-1 0,-24 6 16,82-1-16,-33-4 16,-16-1-16,-25 6 0,8-1 15,-58 10 1,9 4-16,-26-14 0,9-4 15,-25 0-15,-16 4 16,0 0-16,-26 5 0,1-4 16,0-5-16,0 4 0,8 0 15,8 5 1,9 0-16,-25 0 0,8 0 0,0 0 16,8 0-1,1 0-15,7 0 0,1 0 16,-1 0-16,9 0 15,0 0-15,0-4 16,0-1-16,0 0 16,8 1-16,0-1 0,0 5 15,1 0-15,-1 0 0,0 0 16,0 0-16,9 0 16,-1 0-16,0 0 15,67 0-15,-9 0 16,-8 0-16,-8 0 0,58-5 15,-25 1 1,-9 4-16,-16 4 0,17 6 0,-17-1 16,-17 5-16,-16-5 0,-8 0 15,-8 1 1,-1-6-16,-24 1 0,-1 0 16,1-1-16,0 1 15,-9-5-15,0 0 0,9 5 16,-1-1-16,9 1 15,0 0-15,-33-1 16,8 1-16,0 0 16,0-1-16,0 1 0,9 0 15,-1-1-15,0 1 0,1-1 16,-1 1-16,0 0 16,1-1-16,-9 1 15,0 0-15,0-1 16,0 1-16,0 0 0,0-1 15,0 1 1,0 0-16,1-1 0,7 1 16,-8 0-16,0-1 15,0 1-15,0-5 0,0 0 16,0 0-16,-8 0 16,0 5-16,0-5 15,-9 0-15,1 4 0,-1 1 16,1-5-16,0 0 15,-1 0-15,1 0 0,-1 0 16,1 0-16,-17 0 16,16 0-16,-16 0 15,17 0-15,-17 0 16,16 0-16,-16 0 0,0 0 16,0 0-16,0 0 0,0 0 15,0 0-15,0 0 16,0 0-16,0 0 15,0 0-15,0 0 16,0 0-16,0 0 0,0 0 16,0 0-16,0 0 15,0 0-15,0 0 0,0 0 16,0 0-16,0 0 16,0 0-16,0 0 15,0 0-15,0 0 16,0 0-16,-66 0 0,17 0 15,49 0-15,-133-5 0,84 5 16,-1 0-16,-8 0 16,0-4-16,-8 4 15,0 0-15,0 0 16,0 0-16,-9 0 0,1 0 16,-9 0-16,0 0 15,-8 0-15,-91 0 0,-8 0 16,-91 4-16,25 1 15,-50 0-15,-124 4 16,24-5-16,109-4 0,73 0 16,34-4-16,16-1 15,25 14-15,9 5 0,16 10 16,0 8-16,0-22 16,0-24-16,16 9 15,17 0-15,0 5 16,0 0-16,0 5 0,-16 0 15,8 9-15,-1 4 16,26-9-16,-9 1 0,0 4 16,50-5-16,-25 5 15,9 0-15,-17 5 16,-9-1-16,-7-4 0,-1 0 16,0 0-16,0-5 15,1 1-15,-1-1 0,0 0 16,9 5-16,24-4 15,1-1-15,-1 0 16,0 0-16,9 1 16,0 4-16,-1-5 0,1 0 15,16-4-15,0 0 0,1-1 16,-1 1-16,0 0 16,0-1-16,0 1 15,-8-5-15,0 5 16,0-1-16,0 1 0,0-1 15,0-4-15,0 0 16,0 0-16,0 0 0,0 0 16,-1 0-16,1 0 15,9 0-15,-10 0 16,1 0-16,0 0 16,0 0-16,0 0 0,0 0 15,-8 0-15,-1 0 0,1 0 16,0 0-16,8 0 15,0 0-15,-1 0 16,1 0-16,-8 0 16,0 0-16,-1 0 0,1 0 15,0 0-15,-9 0 16,9 0-16,-1 0 0,1 0 16,0 0-16,-1 0 15,1 0-15,0 0 16,-1 5-16,1-5 15,-1 0-15,1 0 0,-9 0 16,9 5-16,0-1 16,-1 1-16,1 0 0,0-1 15,-1 1-15,9 0 16,0-1-16,0 1 16,0 0-16,0-1 0,0 1 15,8 0-15,0-1 16,0 1-16,1 0 0,7-1 15,1 1-15,-9-5 16,0 0-16,8 0 16,1 5-16,-1-1 0,1 1 15,-1-1-15,-8-4 16,1 0-16,7 0 0,1 0 16,-1 5-16,0 0 15,1-5-15,-1 0 16,1 0-16,-1 4 15,1 1-15,-1 0 0,1-1 16,7 1-16,1 0 16,0-1-16,0 1 0,-1 0 15,1-1-15,0 1 16,0 0-16,-1-1 16,1 1-16,0 0 0,-1 4 15,1-4-15,0-1 16,0 1-16,-1-1 0,1 1 15,0 0-15,0-1 16,8 1-16,0-5 16,0 0-16,0 0 15,0 0-15,0 0 0,0 0 16,0 0-16,0 0 16,0 0-16,0 0 0,0 0 15,0 0-15,0 0 16,-9 33-16,9-33 15,0 0-15,0 0 0,0 0 16,0 0-16,0 0 16,9 32-16,-1-13 15,-8-19-15,0 0 0,0 0 16,0 0-16,0 0 16,0 0-16,58 28 15,-17-14-15,-41-14 0,91 28 16,-66-24-16,0-4 15,8 0-15,8 0 0,0 0 16,9 0-16,0 0 16,-1 0-16,9 0 15,0-4-15,0-1 16,8 0-16,0 1 0,0-1 16,1-4-16,-1-1 0,0 1 15,0 4-15,0 1 16,0-1-16,1 0 15,-1 1-15,-8-1 16,0 1-16,-1-1 0,-7 0 16,0 1-16,-1-1 0,1 0 15,-9 1-15,1 4 16,-1 0-16,-8 0 16,0 0-16,0 0 15,0 0-15,-8 0 0,0 0 16,0 0-16,0 0 15,-1 0-15,1 0 0,0 0 16,0 0-16,0 0 16,-1 0-16,1 0 15,0 4-15,-8 1 16,7 0-16,1-5 0,0 0 16,0 0-16,0 0 15,-1 0-15,1 4 0,-8-4 16,-1 0-16,1 0 15,-1 0-15,1 0 16,-1 0-16,1 0 0,0 0 16,-17 0-16,16 0 15,-16 0-15,17 5 0,-17-5 16,0 0-16,0 0 16,0 0-16,0 0 15,0 0-15,0 0 0,0 0 16,0 0-16,0 0 15,0 0-15,0 0 0,0 0 16,0 0-16,0 0 16,0 0-16,0 0 15</inkml:trace>
</inkml:ink>
</file>

<file path=ppt/ink/ink12.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4:36.83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22356 5527 0,'0'0'0,"0"0"0,0 0 0,0 0 0,0 0 15,0 0-15,0 0 0,0 0 0,0 0 16,0 0-16,-166 32 0,133-32 0,-8 0 0,-1 0 0,-7 0 15,-9 0-15,0 0 0,-8 5 0,0-5 16,-9 0-16,1 0 0,-1 0 0,-7 0 0,-1 0 0,-99 0 16,17 0-16,7 0 0,-81 0 0,-51 4 0,42-4 15,-116 0-15,33-13 0,83-6 0,33 14 16,33 5-16,33-9 16,25-5-16,25 9 15,8 10-15,8 18 16,9 14-16,-25-13 0,8-10 15,0-19-15,8-9 16,-8 9-16,25 10 0,0 4 16,41 1-16,0-1 15,-8 0-15,-8-4 16,8 0-16,-9-5 0,1 0 16,0 4-16,-1 1 15,1 4-15,24-4 0,-7 0 16,-1-1-16,0 1 15,0-5-15,0 0 16,0 0-16,1 0 16,-1 0-16,0 0 0,-8 0 15,0 0-15,0 0 16,0 0-16,0 4 0,0-4 16,-1 0-16,-7 0 15,0 0-15,-1 0 16,1 0-16,0 0 0,-1 0 15,1 5-15,8 0 16,-8-1-16,-1 1 0,1 0 16,0-5-16,7 0 15,1 0-15,0 0 16,0 0-16,0 0 0,-8 0 16,-1 0-16,1 0 15,0 0-15,8 0 0,0 0 16,-1 0-16,1 0 15,0 0-15,9 0 16,-1 0-16,0 0 16,0 0-16,0 0 0,0 0 15,1 0-15,-1 0 16,0-5-16,0 5 0,0-5 16,1 1-16,7-1 15,1 0-15,-1 5 16,0 0-16,1 0 15,-1 0-15,1 0 0,-1 0 16,1 0-16,7 0 16,1 0-16,0 0 0,0 0 15,8 0-15,0 0 16,0 0-16,24-4 16,1-1-16,0 1 0,8 4 15,0-5-15,0 0 16,9 1-16,-1 4 0,9 0 15,8 0-15,-1 0 16,10-5-16,-1 0 16,8 1-16,1-1 0,-1 0 15,0 1-15,1-1 16,-1 0-16,1 5 0,-1 0 16,9 0-16,-9-4 15,75-1-15,-16 0 16,-9 1-16,-17-1 15,42 0-15,-33 1 0,-25 4 16,-17 0-16,-16 0 16,-8 0-16,-9 0 0,-24 0 15,-9 0-15,-8 0 16,0 0-16,0 0 16,0 0-16,-17 0 0,-8 0 15,1 0-15,-9 0 16,0-5-16,-9 0 0,1 1 15,-9 4-15,-8 0 16,0 0-16,-8-5 16,-8 5-16,-1-4 15,1-1-15,-9 0 0,1 1 16,-1-1-16,-91 0 0,9 1 16,-1-6-16,-65 1 15,-34 0-15,58-1 16,1-8-16,7 4 15,9 0-15,49 9 0,34 1 16,49-6-16,33 6 16,25 4-16,17 9 0,-1-9 15,1 0-15,-17 0 16,16 0-16,1 0 16,-9 0-16,9 0 15,7 0-15,1 0 0,8 0 16,9 0-16,-1 0 15,9 0-15,8 0 0,-1 0 16,10 0-16,-1 0 16,8 0-16,1 0 15,-1 0-15,9 0 0,-1 0 16,1 0-16,83-5 16,-18 1-16,-7 4 0,-9 0 15,50 0-15,-25 0 16,25-5-16,-33 0 15,-25 1-15,-8-1 16,-33 0-16,-25 1 0,-9 4 16,-24-5-16,-8 0 15,-1 1-15,-8 4 0,-8 0 16,17 0-16,-17 0 16,0 0-16,0 0 15,0 0-15,0-5 0,0 0 16,-8 1-16,-9-1 15,-8-4-15,1 0 0,-10-1 16,1 1-16,0 0 16,-8-1-16,-9 1 15,1 0-15,-9-1 16,0 6-16,-8-1 0,-9 0 16,1 1-16,-1-1 0,-7 0 15,-1 1-15,-8 4 16,-91 4-16,8 1 15,-65 4-15,24 1 16,-33-1-16,57 0 0,-32 15 16,82-10-16,42 0 15,50-5-15,15 0 0,18-4 16,16-5-16,0 0 16,0 0-16,0 9 15,8-4-15,-8-5 0,0 0 16,17 9-16,-9-4 15,9-1-15,-1 1 0,9 0 16,8-1-16,0 1 16,8 0-16,1-1 15,7 1-15,1 0 16,8-1-16,8 6 0,0-1 16,9 0-16,-1 0 15,9-4-15,-1 0 0,9-1 16,0 6-16,0-1 15,100 5-15,-9 0 16,82 9-16,-32-4 0,41-1 16,91 1-16,-25-5 15,-99 0-15,-59 5 0,-65-15 16,-41-8-16,-1-1 16,-8-4-16,0 4 15,-8 5-15,-8 0 16,-17 0-16,0 5 0,-33-1 15,0-4-15,25 0 16,-9-4-16,9-1 0,-8 5 16,-1 0-16,1 0 15,-1 0-15,9 0 16,0 0-16,8-5 0,0 1 16,0-1-16,0 0 15,9 1-15,-1 4 0,0 0 16,1 0-16,7-5 15,1 0-15,-9 1 16,1-1-16,-1 0 16,0 1-16,1 4 0,-1 0 15,-8 0-15,0-5 16,0 0-16,0 5 0,-8 0 16,0 0-16,0 0 15,-9 0-15,1 0 16,-9 0-16,-8 0 0,0 0 15,0 0-15,-16 0 16,-9 0-16,-16 0 0,-1 0 16,-7 5-16,-9 0 15,0-1-15,-8 1 16,-9 0-16,-8-1 16,-8 6-16,1-6 0,-10 6 15,1-1-15,-116 10 16,8-1-16,-90 15 0,-59 9 15,-25 4-15,-90 10 16,124-28-16,99-14 16,74-10-16,50 6 0,25-1 15,16 0-15,0 5 16,17 5-16,16 4 0,-7-9 16,-1 0-16,16 0 15,1 0-15,24-9 16,26-10-16,-9 0 15,0 1-15,0 4 0,0 0 16,0 0-16,0 0 0,0 0 16,0 0-16,0 0 15,0 0-15,0 0 16,0 0-16,16 4 16,-7-4-16,-9 0 0,0 0 15,16 0-15,-8 0 16,-8 0-16,0 0 0,0 0 15,0 0-15,0 0 16,0 0-16,58 10 16,-8-6-16,41 6 15,-42-10-15,1 0 0,0 0 16,8 0-16,8 0 16,0 0-16,8 0 0,1 0 15,7 0-15,1 0 16,0 0-16,8 0 15,0 0-15,0 0 0,99 4 16,-8 1-16,91 0 16,-25-5-16,50 0 0,74-10 15,-50 1-15,-90 9 16,-42 9-16,-33-9 16,-8-4-16,-50 4 15,-24 0-15,16 9 0,8 0 16,9-9-16,-9-4 15,-25 4-15,-8 4 0,-8-4 16,17 0-16,-1-4 16,-41-1-16,0 5 15,0 5-15,9-1 0,-9 1 16,0-1-16,8 1 16,9-5-16,-25 0 0,0 0 15,8 0-15,0 0 16,0 5-16,0-1 15,8 1-15,1 0 0,-1-1 16,0-4-16,1 0 16,-1 0-16,0 0 0,1 5 15,-1 0-15,0-5 16,1 0-16,-1 0 16,-8 0-16,0 0 15,0 0-15,0 0 0,0 0 16,1 0-16,-1 0 15,0 0-15,-8 0 0,-1 0 16,1 0-16,0-5 16,0 0-16,0 5 15,-1 0-15,1 0 0,8 0 16,0 0-16,0 0 16,1 0-16,-1 0 0,0 0 15,0 0-15,-8-4 16,-1-1-16,1 0 15,0 5-15,0 0 16,-9 0-16,1 0 0,-1 0 16,1 0-16,0 0 15,-17 0-15,16 0 0,-16 0 16,0 0-16,0 0 16,-8 0-16,8 0 15,0 0-15,0 0 0,0 0 16,-58-9-16,8 0 15,-32 0-15,40 4 0,-7 5 16,-1 0-16,-8 0 16,-8 0-16,0 0 15,-9 0-15,-7 0 16,-9-5-16,0 1 0,-9 4 16,-106-5-16,-1 5 15,-99 0-15,-66 0 0,-33 0 16,-117 14-16,150 0 15,91 4-15,33-18 16,33-4-16,0-10 0,0 0 16,33 5-16,25 4 15,25 5-15,16 9 0,17-9 16,8 0-16,16-4 16,1-6-16,16 10 15,25 10-15,24-10 16,9 0-16,25 0 0,0 0 15,-8 0-15,-9 0 0,0-5 16,0 5-16,-8 0 16,17 0-16,-9-5 15,9 1-15,-1-1 16,9 0-16,0 1 0,8-1 16,8 0-16,9-4 15,0 0-15,8 4 0,8-4 16,0-1-16,8 1 15,9-5-15,8 5 16,8 0-16,0-1 0,9 1 16,124-14-16,-1-5 15,116-9-15,83-10 16,158-9-16,-51 14 0,-115 10 16,-75 9-16,-32 9 15,-18 9-15,-65 0 16,-34 5-16,-16 0 0,-8 10 15,16-1-15,0 0 16,-41-9-16,-25 5 0,17-10 16,0 1-16,-34-6 15,-24 6-15,-34-1 16,-24 5-16,8 0 0,-8 9 16,-25-9-16,8-9 15,-32 4-15,-1 1 0,8 4 16,1 0-16,-1 0 15,9 0-15,0 0 16,-9 0-16,-8-5 16,0 0-16,-16 5 0,-9 0 15,-7-4-15,-10-1 16,-7 0-16,-9 1 0,-8-1 16,-8 0-16,-17 1 15,-124-1-15,1 1 16,-125-1-16,-83 0 15,-41 5-15,-173 14 0,164 0 16,100-9-16,67-5 0,90 0 16,58-5-16,49-4 15,26 0-15,32-10 16,26 0-16,32 5 16,26 0-16,-9 14 0,16 14 15,9-14-15,8-4 16,25-6-16,-25 6 0,25-1 15,16-4-15,26-1 16,24 6-16,8-1 16,9 1-16,7-10 0,10 0 15,-1 4-15,58 1 16,-17 4-16,141 1 0,-41-15 16,25-4-16,-125 4 15,-74 5-15,-16 5 16,-17-5-16,-34 9 15,-15 5-15,-42 0 0,16 10 16,-24-6-16,-8-4 16,-9 0-16,8 0 0,1 5 15,-1 0-15,9-5 16,0 0-16,-1 0 16,-7 0-16,-1 0 0,-8 0 15,1 0-15,-1 0 16,-8-5-16,0 0 0,-9 1 15,-7-1-15,-1 0 16,0 1-16,-7-1 16,-1 0-16,-9 1 15,1 4-15,0 0 0,0 0 16,8 0-16,0 0 16,9 0-16,-1 0 0,0 4 15,9 1-15,8 0 16,0-5-16,8 0 15,8 4-15,9 1 0,8-5 16,0 0-16,25 0 16,8 0-16,8 0 0,1 0 15,7 0-15,9 0 16,17 0-16,-1-5 16,1 1-16,-1-1 15,9 0-15,-1 5 0,1 0 16,0 0-16,0 0 0,-1 0 15,92 5-15,-17 0 16,-16 4-16,49 0 16,-33-4-16,-25 0 15,34-1-15,-34 1 0,-16 0 16,0-1-16,-25 6 16,-25-1-16,-33 0 0,-17-4 15,1-1-15,-1 1 16,-7-5-16,-9 0 15,0 0-15,0 0 16,0 0-16,0 0 0,0 0 16,0 0-16,0 0 0,0 0 15,0 0-15,0 0 16,0 0-16,0 0 16,0 0-16,0 0 15,0 0-15,0 0 0,0 0 16,0 0-16,0 0 15,0 0-15,0 0 0,0 0 16,-66-5-16,66 5 16,-75-9-16,-57 0 15,74 4-15,-8 1 0,-9 4 16,-7 0-16,-1 0 16,-8 0-16,-8 0 0,-9 0 15,-115 0-15,8 4 16,-99 5-16,-75 1 15,-33 4-15,-149 23 16,125 0-16,115-4 0,75-5 16,65-5-16,51 0 15,8-4-15,-1 4 0,17-23 16,17-5-16,33 15 16,16 13-16,-7 10 15,-10 8-15,67-41 0,0 0 16,0 0-16</inkml:trace>
</inkml:ink>
</file>

<file path=ppt/ink/ink13.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4:45.449"/>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13663 5159 0,'0'0'0,"0"0"0,0 0 15,0 0-15,0 0 16,0 0-16,0 0 0,0 0 15,0 0-15,0 0 16,0 0-16,0 0 16,0 0-16,0 0 15,0 0-15,0 0 0,0 0 16,0 0-16,0 0 16,0 0-16,0 0 0,0 0 15,0 0-15,0 0 16,-16-32-16,16 32 15,0 0-15,0 0 0,0 0 16,0 0-16,0 0 16,0 0-16,0 0 0,0 0 15,0 0-15,0 0 16,0 0-16,0 0 16,0 0-16,0 0 15,0 0-15,0 0 0,0 0 16,0 0-16,0 0 15,0 0-15,66-24 0,-66 24 16,58-14-16,-58 14 16,58-4-16,33-6 15,-50 6-15,1 4 16,7 0-16,1 0 0,-1 0 16,1 0-16,8 0 0,0 0 15,0 0-15,0 0 16,0 0-16,8 0 15,0 0-15,0 4 16,0 1-16,0 0 0,0-1 16,1 1-16,-1-5 15,0 5-15,8-1 0,1 1 16,-1 0-16,1-1 16,65 6-16,-16-6 15,0-4-15,-8 0 0,58 5 16,-25 4-16,-17 0 15,-16 1-15,16 8 0,-8-8 16,-8-10-16,-8 4 16,-9 1-16,-17-5 15,-7 0-15,-25 5 16,7 4-16,1-9 0,0-5 16,-16 1-16,-1-1 15,9 5-15,-1 0 0,9 5 16,0-1-16,0 1 15,0 0-15,-25-5 16,0 0-16,8 0 0,1 0 16,-1 0-16,9 0 15,-1-5-15,1 0 0,-1 1 16,1-1-16,8 0 16,0 5-16,0-4 15,0-1-15,8 0 0,0 1 16,0 4-16,0 0 15,0 0-15,1-5 16,7 0-16,0 1 0,1-1 16,-1 5-16,1-5 15,74 1-15,-9-1 16,1 0-16,-9 5 0,50 0 16,-25 5-16,33 0 15,-24-5-15,-26-5 0,42-4 16,33 0-16,-66 4 15,-25 10-15,-33-5 16,-16 0-16,16-10 16,-9 1-16,-15 4 0,-10 1 15,-40-1-15,-1 0 0,9 5 16,-8 0-16,8 0 16,-1 0-16,-7 0 15,8 0-15,0 0 16,8 0-16,0 0 0,0 0 15,0 0-15,0 0 16,0 0-16,0-4 0,9 4 16,-1 0-16,0 0 15,1 0-15,-1 0 16,0 0-16,1 0 0,-1 0 16,0 0-16,1 0 15,-1 0-15,9 0 16,-1 0-16,-7 0 0,-1 0 15,0 0-15,1 0 16,-1 0-16,0 0 16,1 0-16,-1 0 0,0 0 15,1 0-15,-1 0 16,-8 0-16,0 0 0,0 0 16,9 0-16,-9 0 15,0 0-15,0 0 16,0 0-16,0 0 0,0 0 15,0 0-15,-8 0 16,0 0-16,0 0 0,0 0 16,-1 0-16,1 0 15,0 0-15,0 0 16,0 4-16,-1 1 16,-7-5-16,0 0 0,-1 0 15,1 0-15,-1 0 16,1 0-16,-1 0 0,1 0 15,-1 0-15,1 0 16,-1 0-16,1 0 16,-1 0-16,1 0 0,-9 0 15,-8 0-15,17 0 16,-17 0-16,16 0 0,-16 0 16,0 0-16,0 0 15,0 0-15,0 0 16,0 0-16,0 0 0,0 0 15,0 0-15,0 0 16,0 0-16,0 0 0,0 0 16,0 0-16,0 0 15,0 0-15,0 0 16,0 0-16,0 0 16,0 0-16,0 0 0,0 0 15,0 0-15,0 0 16,0 0-16,50 33 0,-50-33 15,0 0-15,0 0 16,0 0-16,0 0 16,25 32-16,-25-32 0,0 0 15,0 0-15,0 33 16,0-33-16,0 0 0,-25 32 16,8-13-16,17-19 15,0 0-15,0 0 16,-57 28-16,57-28 15,-125 51-15,92-42 0,0 1 16,0-1-16,0 0 16,-8 0-16,-1 1 0,1-6 15,0 1-15,-1 0 16,1-1-16,0 1 16,-1 0-16,-7-1 15,-1 1-15,0 0 0,1-1 16,-1-4-16,-8 5 0,0-5 15,1 0-15,-1 5 16,0-1-16,0-4 16,-8 0-16,0 0 15,-1 0-15,1 0 0,0 5 16,0-5-16,0 0 0,0 0 16,-75 0-16,9 5 15,8-1-15,0 1 16,-58 4-16,16-4 15,-41-1-15,34 1 0,24 0 16,-16-1-16,-17-4 16,33-9-16,16 0 0,18-1 15,7 6-15,17 8 16,25 15-16,16-19 16,1-14-16,-17 0 15,32 10-15,10-1 0,-1 0 16,0 1-16,0 4 0,-8-5 15,-8 0-15,16 5 16,0 0-16,0-4 16,-8-1-16,0 0 15,8 1-15,-8-1 0,0 0 16,0 1-16,-8-1 16,-1 0-16,1 1 0,0-1 15,-1 0-15,-7 1 16,-1-6-16,1 1 15,-1 0-15,-8 0 16,0 4-16,0 0 0,0 1 16,0-6-16,1 1 15,-1 0-15,-9 4 0,1 0 16,0 1-16,0-1 16,0 0-16,0 1 15,-83-6-15,8 1 0,9 5 16,8-1-16,-42 0 15,18 1-15,7 4 0,-41 4 16,25 1-16,25 0 16,-42 4-16,33-5 15,26 1-15,-10-5 16,1 5-16,9 9 0,7 9 16,17 0-16,25 1 0,8-11 15,-16-3-15,41-10 16,0 4-16,-9-4 15,1 0-15,16 0 16,-8 0-16,0 5 0,-9 0 16,18-1-16,-1 1 15,0-5-15,-8 0 0,0 0 16,0 5-16,0-1 16,0 1-16,0 0 15,-9-1-15,1 1 16,0 0-16,-1-1 0,9 1 15,-8 0-15,8-1 16,-9 1-16,1 0 0,0-1 16,-1 1-16,1-1 15,0 1-15,-1 0 16,1-1-16,-1 1 0,9 0 16,0-1-16,0 6 15,0-6-15,0 1 0,8 0 16,0-1-16,1 1 15,-1 0-15,0-1 16,0 1-16,0 0 0,1-1 16,-1 1-16,0 0 15,8-1-15,1 1 0,-1-1 16,1 1-16,-1 0 16,1-1-16,-1 1 15,9 0-15,0-1 16,-1 1-16,1 0 0,0-1 15,0 1-15,-1 0 16,1-1-16,0 1 0,-1 0 16,1-1-16,0 1 15,0 0-15,8-5 16,0 9-16,0-9 0,0 0 16,0 0-16,0 0 15,0 0-15,0 0 0,0 0 16,0 0-16,0 0 15,0 0-15,0 0 16,0 0-16,0 0 16,24 32-16,-24-32 0,0 0 15,0 0-15,0 0 16,67 33-16,-18-14 0,-49-19 16,116 41-16,-83-31 15,0-1-15,9-4 16,-1-1-16,0 1 0,1 0 15,-1-1-15,0 1 16,1 0-16,-1-1 0,0 1 16,9-5-16,0 5 15,-1-1-15,1 1 16,-1 0-16,1-5 16,0 0-16,-1 0 0,1 0 15,0 0-15,-1 0 16,1 0-16,8 0 0,0 0 15,0 0-15,-1 0 16,1-5-16,0 0 16,8 1-16,1-1 0,-1 0 15,0 1-15,-8-1 16,8 0-16,0 1 0,0-1 16,9 0-16,-1 1 15,-8-1-15,9 0 16,74-9-16,-9 0 15,-8 5-15,-7 0 0,56-5 16,-23 0-16,-18 5 16,42-1-16,-16 6 0,-18-1 15,84 0-15,-50-4 16,-42 0-16,-7 0 16,-9-1-16,-8 1 0,-9 4 15,-8-4-15,-8 0 16,-24 4-16,-10 5 0,18-5 15,-34 1-15,1-1 16,7 0-16,26 1 16,7-1-16,-24 5 0,0 0 15,8 0-15,0 0 16,9 0-16,-1 0 0,1-5 16,-1 1-16,1-1 15,-1 0-15,9 5 16,-1 0-16,1 0 15,0 0-15,0 0 0,8 0 16,-9 0-16,1 0 16,8-4-16,0-1 0,-8 1 15,-1 4-15,1 0 16,0 0-16,-1-5 16,1 0-16,0 1 0,-9-1 15,1 5-15,-1 0 16,1 0-16,7 5 15,-7-1-15,-1 1 0,1-5 16,-1 0-16,0 0 16,9 5-16,0-5 15,-9 0-15,1 4 0,-1 1 16,-8-5-16,-8 0 16,0 0-16,0 0 0,-8 0 15,-1-5-15,1 5 16,-25 0-16,-1 5 15,1-1-15,0 1 16,8 0-16,-8-1 0,0 1 16,0-5-16,-1 0 0,1 0 15,0 0-15,0 5 16,0-1-16,-1 1 16,9 0-16,-8-5 15,0 0-15,0 4 0,0 1 16,0-5-16,-1 0 15,1 0-15,8 5 0,-8-1 16,0 1-16,0 0 16,-1-1-16,1 1 15,0 0-15,0-1 0,0 1 16,-9 0-16,1-1 16,-1-4-16,1 0 0,-1 5 15,1-1-15,0 1 16,-9 0-16,-8-5 15,16 9-15,-16-9 16,17 9-16,-17-9 0,0 0 16,0 0-16,0 0 0,0 0 15,0 0-15,0 0 16,0 0-16,0 0 16,0 0-16,0 0 15,0 0-15,0 0 0,58 28 16,-58-28-16,0 0 15,0 0-15,0 0 0,0 0 16,0 0-16,0 0 16,25 33-16,-25-33 15,0 0-15,0 0 16,0 0-16,0 0 0,16 32 16,-16-32-16,0 0 15,0 0-15,0 0 0,0 33 16,-8-10-16,8-23 15,0 0-15,0 0 16,0 0-16,-25 33 0,8-10 16,17-23-16,0 0 15,0 0-15,0 0 0,-24 33 16,7-15-16,17-18 16,0 0-16,0 0 15,0 0-15,-58 19 16,17-5-16,-25 4 0,41-13 15,0 0-15,-8-1 0,0 1 16,0 0-16,0-1 16,0 1-16,-9 0 15,1-1-15,0 1 16,-1 0-16,-7-5 0,-1 0 16,0 0-16,1 4 15,-1-4-15,1 0 0,7 0 16,1 0-16,-9 0 15,1 5-15,-1 0 16,9-1-16,-9-4 16,0 0-16,1 0 0,-1 0 15,1 0-15,-1 0 16,0 0-16,-8 0 0,1 0 16,-1 0-16,0 0 15,0 0-15,0 0 16,0 0-16,0 0 0,0 0 15,0 0-15,0 0 16,1 0-16,7 0 0,-8 0 16,0 0-16,0 0 15,9 0-15,-1 0 16,0 0-16,1 0 16,-1 0-16,1 0 0,-1 0 15,0-4-15,1-1 16,-1 5-16,0 0 0,1-5 15,-1 1-15,1-1 16,7 5-16,1 0 16,0 0-16,-1 0 0,1 0 15,-1 0-15,1 0 16,0 0-16,-1 0 0,1-5 16,0 1-16,-1-1 15,1 0-15,0 1 16,-1-1-16,1 0 15,0 5-15,-1 0 0,1-4 16,-9-1-16,1 0 0,-1 1 16,0-1-16,1 0 15,-1 1-15,1-1 16,-1 5-16,-8-5 16,0 1-16,0-1 0,0 1 15,0-1-15,1 0 16,-1 1-16,0-1 0,0 0 15,0 1-15,-8-1 16,0 0-16,0 1 16,-1-1-16,1 0 0,-74 5 15,7 0-15,9 0 16,8-4-16,-49-1 0,16 5 16,17 5-16,0-1 15,-34 1-15,17-10 16,9 1-16,-17-1 15,8 5-15,8 5 0,17-1 16,0-8-16,0-10 16,25 9-16,24 10 0,17-1 15,0 6-15,-8-1 16,33 0-16,0-9 16,-16-4-16,7-1 0,9 5 15,0 0-15,-8 5 16,-1-5-16,-7 0 0,24 0 15,-8 0-15,0 0 16,0 0-16,0 0 16,-1 0-16,-7 0 15,0 0-15,-1 4 0,1-4 16,0 0-16,-1 0 16,1 0-16,0 0 0,-1 5 15,1 0-15,0-1 16,-1 1-16,1-5 15,0 0-15,-1 0 0,1 0 16,0 0-16,-1 0 16,1 0-16,-1 0 0,1 0 15,0 0-15,-1 0 16,1 0-16,0 0 16,-1 0-16,1 0 15,0 0-15,8 0 0,-1 5 16,1-1-16,0 1 0,0 0 15,0-1-15,0-4 16,0 0-16,0 0 16,0 5-16,0-1 15,8 1-15,0 0 0,-8-1 16,8 1-16,0 0 16,1-1-16,-1 1 0,0 0 15,8-1-15,1 1 16,-1 0-16,1-1 15,-1 1-15,1 0 16,-1-1-16,9 1 0,0 0 16,-1-1-16,1 1 0,0 0 15,0-1-15,-1 1 16,1-1-16,0 1 16,0 0-16,-1-1 15,1 1-15,0 0 0,8-1 16,0-4-16,0 10 15,0-10-15,0 0 0,0 0 16,0 0-16,0 0 16,0 0-16,0 0 15,0 0-15,0 0 16,0 0-16,0 0 0,0 0 16,0 0-16,-17 32 0,17-32 15,0 0-15,0 0 16,0 0-16,0 0 15,-8 33-15,8-33 16,0 0-16,0 0 0,0 0 16,0 0-16,-8 32 15,8-32-15,0 0 0,0 0 16,0 33-16,0-33 16,0 0-16,0 33 15,0-15-15,0-18 16,0 0-16,0 0 0,0 0 15,8 33-15,0-10 0,-8-23 16,0 0-16,0 0 16,0 0-16,17 33 15,-1-10-15,-16-23 16,0 0-16,0 0 0,0 0 16,42 32-16,-18-8 15,-24-24-15,75 41 0,-50-36 16,-1 0-16,1-1 15,-8 1-15,-1 0 16,1-1-16,-1 1 0,1 0 16,0-1-16,-1 1 15,1 0-15,-1-1 0,1-4 16,-1 0-16,1 0 16,-1 0-16,1 0 15,-1 0-15,1 0 16,-9 0-16,-8 0 0,17 0 15,-17 0-15,16 0 16,-16 0-16,0 0 0,0 0 16,0 0-16,0 0 15,0 0-15,0 0 16,0 0-16,0 0 0,0 0 16,0 0-16</inkml:trace>
</inkml:ink>
</file>

<file path=ppt/ink/ink14.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4:47.05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14143 6722 0,'0'0'0,"0"0"16,0 0-16,0 0 15,0 0-15,0 0 0,0 0 16,0 0-16,0 0 16,0 0-16,0 0 0,0 0 15,0 0-15,0 0 16,0 0-16,0 0 15,0 0-15,0 0 16,0 0-16,0 0 0,0 0 16,0 0-16,0 0 0,0 0 15,0 0-15,0 0 16,0 0-16,0 0 16,0 0-16,0 0 15,0 0-15,0 0 0,0 0 16,132-79-16,-107 70 15,0-5-15,0-5 0,0 1 16,0-1-16,8-4 16,8-1-16,-8 6 15,8-1-15,-8 1 16,1 4-16,-1 0 0,0 0 16,0 0-16,0 0 0,0 0 15,0 0-15,-8 0 16,0 0-16,-1 5 15,1-1-15,0 1 16,-8 0-16,-1 4 0,1 1 16,-9-1-16,0 0 15,1-4-15,-1 4 0,0 1 16,-8-1-16,0 0 16,0 1-16,-8-1 15,-9 0-15,1 5 16,-1 0-16,1 0 0,-9 0 15,0 0-15,0 0 0,0 0 16,1 0-16,-1 0 16,0 0-16,0 0 15,0 0-15,1 0 16,7 0-16,-8 0 0,0 0 16,1 0-16,-1-4 0,0-1 15,0 5-15,0 0 16,1 0-16,-1 0 15,-8 0-15,8 0 16,0 0-16,0 0 0,0 0 16,1 0-16,-1 0 15,8 0-15,1-5 0,-1 1 16,1 4-16,7-5 16,1 0-16,0 1 15,0-1-15,8-4 16,8 0-16,8-5 0,17 0 15,0-5-15,1-4 0,7-1 16,0 1-16,1 0 16,7 0-16,1-1 15,-1 6-15,9 4 16,0 5-16,-58 9 0,0 0 16,0 0-16</inkml:trace>
</inkml:ink>
</file>

<file path=ppt/ink/ink15.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2:58.893"/>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4235 7397 0,'0'0'15,"0"0"-15,0 0 0,0 0 16,0 0-16,0 0 16,0 0-16,0 0 15,0 0-15,0 0 16,0 0-16,0 0 0,0 0 16,0 0-16,124-5 15,-124 5-15,17-5 0,-17 5 16,17 0-16,-17 0 15,16 0-15,1 0 16,-1 5-16,-16-5 0,0 0 16,0 0-16,0 0 15,0 0-15,58 0 0,-58 0 16,58 0-16,25 0 16,-59 0-16,1 0 15,0 0-15,0 0 16,0 0-16,8 0 0,0 0 15,0 0-15,0-5 0,0 5 16,0-4-16,0 4 16,9 0-16,-1 0 15,0 0-15,1 0 16,-1-5-16,0 0 0,9 1 16,0 4-16,8 0 15,-1 0-15,1 0 0,-8-5 16,0 0-16,-1 1 15,1-1-15,8 1 16,0-1-16,-1 5 16,1 0-16,0 0 0,0 0 15,0 0-15,0-5 16,0 5-16,0 0 0,0 0 16,8 0-16,-8 0 15,0 0-15,-1 0 16,1 0-16,0 0 0,0 0 15,0 0-15,0 0 16,0 0-16,0 0 0,0 0 16,-1 0-16,1 0 15,0 0-15,0 0 16,0 0-16,0 0 16,0 0-16,0 0 0,0 0 15,-1 0-15,1 0 16,0 0-16,0 0 0,0 0 15,0 0-15,0-4 16,0-1-16,0 0 16,-9 5-16,1 0 0,-1 0 15,1 0-15,0 0 16,-1 0-16,1 0 0,0 0 16,-1 0-16,1 0 15,-1 0-15,1 0 16,0-4-16,-9 4 0,0 0 15,1 0-15,-1 0 16,0 0-16,1 0 16,-1 0-16,0 0 0,-7 0 15,-1 0-15,0 0 16,0 0-16,0 0 16,0 0-16,0 0 0,0 4 15,0-4-15,0 0 16,0 0-16,0 0 0,-8 0 15,0 0-15,0 0 16,0 0-16,0 0 16,-1 5-16,1 0 15,0-1-15,0 1 0,0 0 16,-1-1-16,1 1 0,0-5 16,0 0-16,0 0 15,-1 0-15,1 0 16,0 0-16,0 0 15,0 0-15,-1 0 0,1 0 16,0 4-16,8 1 16,0 0-16,0-1 0,0-4 15,1 0-15,-1 0 16,0 0-16,-9 0 16,1 0-16,0 5 0,0-5 15,0 0-15,8 0 16,0 0-16,0 0 0,0 0 15,0 0-15,0 0 16,0 0-16,0 0 16,0 0-16,1 0 15,-1 0-15,0 0 0,0 0 16,0 0-16,0 0 16,0 0-16,0 0 0,0 0 15,0 0-15,0 0 16,0 0-16,9 0 15,-1 0-15,-8 0 0,0 0 16,0 0-16,0 0 16,1 0-16,-1 0 0,0 0 15,0 0-15,0 0 16,0 0-16,-8 0 16,8 0-16,-8 0 15,8-5-15,0 5 0,-8 0 16,8 0-16,0 0 15,0 0-15,0 0 0,-8 0 16,0 0-16,-1 0 16,1 0-16,0 0 15,0 0-15,0 0 0,-1 0 16,1 0-16,0 0 16,0 0-16,0 0 0,-1 0 15,1 0-15,0 0 16,0-4-16,0 4 15,0 0-15,-1 0 16,1 0-16,0 0 0,-8 0 16,7 0-16,1 0 0,0 0 15,0-5-15,0 0 16,-1 5-16,1 0 16,-8 0-16,-1 0 15,9 0-15,0 0 0,0 0 16,0 0-16,-9 0 15,1 0-15,7 0 0,1 0 16,-8-4-16,-1-1 16,1 5-16,-1 0 15,9 0-15,-8 0 0,-1 0 16,9 0-16,0 0 16,0 0-16,0 0 0,-1 0 15,1 0-15,0 0 16,0 0-16,0 0 15,-9 0-15,1 0 16,-1 0-16,1 0 0,-1 0 16,1 0-16,-1 0 15,1 0-15,-1 0 0,-16 0 16,17 0-16,-17 0 16,25 0-16,-25 0 15,0 0-15,0 0 16,0 0-16,0 0 0,0 0 15,0 0-15,0 0 0,0 0 16,0 0-16,0 0 16,0 0-16,0 0 15,58-4-15,-58 4 16,0 0-16,0 0 0,0 0 16,0 0-16,0 0 15,0 0-15,0 0 0,58 0 16,-34-5-16,-24 5 15,0 0-15,0 0 0</inkml:trace>
</inkml:ink>
</file>

<file path=ppt/ink/ink16.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3:13.262"/>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3483 8174 0,'0'0'0,"0"0"0,0 0 0,0 0 0,0 0 0,0 0 16,0 0-16,0 0 0,0 0 0,0 0 0,0 0 16,0 0-16,0 0 0,0 0 0,0 0 0,132-19 0,-124 14 15,9 1-15,-1 4 0,1-5 0,0 0 16,-1 5-16,1 0 0,-1 0 0,1 0 0,-1 0 0,1-4 15,-1-1-15,1 5 0,-1 0 0,1 0 16,0 0-16,-1 0 16,1 0-16,-1 0 0,1 0 15,-1 0-15,1 0 16,-1 5-16,1-5 16,8 0-16,-9 0 0,1 0 15,8 0-15,-1 0 16,1 0-16,0 0 0,0 0 15,0 0-15,-1 0 16,1 0-16,0 4 16,0 1-16,0 0 15,-1-1-15,1 1 0,0 0 16,0-1-16,0 1 0,0 0 16,-1-1-16,9-4 15,0 0-15,1 0 16,-1 0-16,0 0 15,0 0-15,0 0 0,0 0 16,0 0-16,0 0 16,-8 0-16,0 5 0,0-5 15,8 0-15,0 0 16,-8 5-16,8-1 16,0 1-16,0-5 15,0 0-15,0 0 0,0 0 16,0 0-16,0 0 15,0 0-15,-8 0 0,0 0 16,0 0-16,0 0 16,-1-5-16,1 5 15,0 0-15,0 0 0,8 0 16,0 0-16,0 0 16,-8 0-16,0-4 0,8 4 15,0 0-15,0 0 16,0 0-16,0-5 15,0 0-15,-8 1 16,0-1-16,0 0 0,8 1 16,0-1-16,0 0 15,0 1-15,0-1 0,0 0 16,0 1-16,0-1 16,0 5-16,0-5 15,0 1-15,1-1 0,-1 0 16,0 1-16,0-1 15,0 1-15,0-1 0,0 0 16,8 1-16,1-1 16,-1 0-16,0 1 15,1-1-15,-1 0 0,0 1 16,-7-1-16,-1 0 16,0 1-16,8-1 15,-8 0-15,0 1 0,0-1 16,0 0-16,9 5 15,-1-4-15,0 4 16,1 0-16,-1 0 0,0 0 16,1 0-16,-1 0 15,-8 0-15,0 4 0,0-4 16,1 0-16,-1 0 16,8 0-16,0 0 15,1 0-15,-1 0 16,0 0-16,1 0 0,-1 0 15,0 5-15,1 0 0,-1-5 16,-8 0-16,0 0 16,0 0-16,9 0 15,-1 0-15,0 0 16,1 0-16,-1 0 0,0 0 16,1 0-16,-1 0 15,0 0-15,1 0 0,-1 0 16,1 0-16,-1 0 15,0 0-15,1 0 16,-1 0-16,0 0 16,1 0-16,-1 0 0,0 0 15,1 0-15,-1 0 0,0 0 16,1 4-16,-9 1 16,0 0-16,0-5 15,0 0-15,0 0 16,9 0-16,-1 0 0,0 0 15,1 0-15,-1 0 16,0 0-16,1 0 0,-1 0 16,-8 0-16,0 0 15,0 4-15,0 1 16,0 0-16,0-1 0,1-4 16,-1 0-16,0 0 15,0 0-15,0 0 0,8 0 16,1 0-16,-1 0 15,0 0-15,1 0 16,-1 0-16,-8 0 16,0 0-16,0 0 0,0 0 15,9 0-15,-1 0 0,0 0 16,1 0-16,-1 0 16,9 0-16,-1 0 15,-7 0-15,-1 0 16,0 0-16,1 0 0,-1 0 15,0 0-15,9 0 16,0-4-16,-1-1 0,1 0 16,0 5-16,-1 0 15,1 0-15,-1 0 16,1-4-16,0-1 16,8 0-16,-1 1 0,1 4 15,-8 0-15,0 0 0,-1 0 16,1-5-16,-1 0 15,1 1-15,0-1 16,-1 5-16,1 0 16,0-5-16,-1 1 0,9-1 15,-8 1-15,-1 4 16,1-5-16,0 0 0,-1 1 16,1-1-16,-1 0 15,1 5-15,0-4 16,-1-1-16,1 0 15,-1 1-15,1 4 0,0 0 16,-9 0-16,0-5 0,1 0 16,-1 1-16,0-1 15,1 0-15,-1 1 16,1-1-16,-9 0 16,0 5-16,0 0 0,8-4 15,-8 4-15,0 0 16,0 0-16,0 0 0,1 0 15,-1-5-15,0 5 16,0 0-16,0 0 16,0 0-16,0 0 0,0 0 15,0 0-15,0 0 16,0 0-16,0 0 16,-8 0-16,0 0 0,0-5 15,0 1-15,-1-1 16,1 1-16,0 4 15,0 0-15,0 0 0,0 0 16,-1 0-16,1 0 16,0 0-16,0 0 0,0 0 15,-1 0-15,1 0 16,0 0-16,-8 0 16,-1 0-16,1 0 0,-1 0 15,1 0-15,8 0 16,-1 0-16,-7 0 0,8 0 15,0-5-15,-9 0 16,1 1-16,-1 4 16,1 0-16,-1 0 15,1 0-15,-1 0 0,1 0 16,-1 0-16,1 0 16,-17 0-16,16 0 0,-16 0 15,17 0-15,-17 0 16,0 0-16,0 0 15,0 0-15,0 0 0</inkml:trace>
</inkml:ink>
</file>

<file path=ppt/ink/ink17.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3:15.185"/>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1589 8090 0,'0'0'0,"0"0"0,0 0 16,0 0-16,0 0 0,0 0 15,0 0-15,0 0 16,0 0-16,0 0 16,0 0-16,0 0 15,0 0-15,0 0 0,0 0 16,0 0-16,0 0 0,0 0 16,0 0-16,0 0 15,0 0-15,0 0 16,0 0-16,0 0 15,0 0-15,0 0 0,0 0 16,0 0-16,0 0 16,0 0-16,0 0 0,0 0 15,0 0-15,0 0 16,0 0-16,0 0 16,0 0-16,0 0 15,0 0-15,0 0 0,0 0 16,0 0-16,0 0 15,0 0-15,0 0 0,256 14 16,-223-14-16,42 0 16,-9 0-16,0-5 15,0 1-15,9-1 0,7 0 16,1 5-16,-8 0 16,-1 0-16,-8 0 0,9 0 15,-1-4-15,0-1 16,9 0-16,-8 1 15,-1 4-15,0 0 16,-7 0-16,7 0 0,0-5 16,1 5-16,-9 0 15,0 0-15,0 0 0,-8 5 16,-8-1-16,0 1 16,-1 0-16,-24-5 15,0 4-15,8 1 0,0 0 16,0-1-16,0-4 15,0 5-15,0-1 0,0 1 16,0 0-16,1-5 16,-10 0-16,1 0 15,0 0-15,0 0 0,0 0 16,-1 0-16,-7 0 16,-1 0-16,1 0 15,0 0-15,-1 0 0,1 0 16,-1 0-16,1 0 15,-9 0-15,-8 0 16,17 0-16,-17 0 0,16 0 16,-16 0-16,17 0 15,-17 0-15,0 0 0,0 0 16,0 0-16,0 0 16,0 0-16,0 0 15,0 0-15,0 0 0,0 0 16,57 0-16,-23 0 15,-34 0-15,74 0 0,-57 0 16,-1 0-16,1 0 16,-1 0-16,-16 0 15,0 0-15,0 0 0</inkml:trace>
</inkml:ink>
</file>

<file path=ppt/ink/ink18.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3:24.951"/>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11215 8662 0,'0'0'0,"0"0"16,0 0-16,0 0 15,0 0-15,0 0 0,0 0 16,0 0-16,0 0 16,0 0-16,0 0 0,0 0 15,0 0-15,0 0 16,0 0-16,0 0 15,240 5-15,-215-5 16,0 0-16,0 0 0,8 4 16,0-4-16,8 0 0,1 0 15,-1 0-15,0 0 16,1 0-16,-1 0 16,9 0-16,-1 0 15,9-4-15,0-1 0,0 5 16,0 0-16,0 0 15,0 0-15,0 0 0,-1 0 16,10 0-16,-1 0 16,0 0-16,0 0 15,-8 0-15,8 0 16,0 0-16,0 0 0,1 0 16,-1 0-16,0 0 0,0 0 15,0 0-15,-8 0 16,0 0-16,0 0 15,0 0-15,0 0 16,0 0-16,-1 0 0,10 0 16,-9 0-16,-1 5 15,1-1-15,0 1 0,0-5 16,0 0-16,0 0 16,0 0-16,-9 0 15,1 0-15,0 0 0,-1 0 16,1 0-16,-9 0 15,1 0-15,-1 0 16,-8 0-16,0 0 0,0 0 16,0 0-16,-8 0 15,0 0-15,0 0 16,0 0-16,-1 0 0,1 0 16,-8 0-16,-1 0 15,1 0-15,-1 0 0,1 0 16,-1 0-16,1 0 15,-9 0-15,-8 0 16,17 0-16,-17 0 0,16 0 16,-16 0-16,17 0 15,-17 0-15,0 0 0,0 0 16,0 0-16,0 0 16,0 0-16,0 0 15,0 0-15,0 0 16,0 0-16,0 0 0,0 0 15,0 0-15,0 0 16,0 0-16,0 0 0,0 0 16,0 0-16,0 0 15,0 0-15,0 0 16,0 0-16,0 0 0</inkml:trace>
</inkml:ink>
</file>

<file path=ppt/ink/ink19.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3:26.436"/>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1539 9532 0,'0'0'0,"0"0"16,0 0-16,0 0 15,0 0-15,0 0 0,0 0 16,0 0-16,0 0 16,0 0-16,0 0 0,0 0 15,0 0-15,0 0 16,0 0-16,0 0 16,0 0-16,0 0 0,0 0 15,0 0-15,0 0 16,0 0-16,0 0 0,0 0 15,0 0-15,232-9 16,-207 9-16,8 0 16,0 0-16,0 0 15,8-5-15,1 0 0,-1 5 16,0-4-16,9-1 16,0 0-16,-1 1 0,1-1 15,-1 0-15,9 1 16,0-1-16,0 1 15,0-1-15,0 0 0,0 1 16,0-1-16,0-4 16,-1 4-16,1 0 0,0 1 15,0-1-15,0 0 16,0-4-16,0 0 16,0 4-16,0 0 15,-1 1-15,1-1 0,0 0 16,0 1-16,0-1 15,0 1-15,-8-1 0,7 0 16,1 1-16,0-1 16,-8 5-16,-1 0 15,1 0-15,0 0 0,-1 0 16,1 0-16,8-5 16,0 1-16,0-1 0,-9 0 15,1 5-15,0 0 16,-1 0-16,-8-4 15,1-1-15,-1 0 16,1 1-16,-1-1 0,0 0 16,1 5-16,-1 0 15,0 0-15,1 0 0,-1 0 16,0 0-16,1 0 16,-1 0-16,-8 0 15,0 0-15,0 0 0,0 0 16,-8 0-16,0 0 15,0 0-15,0 0 0,-1 0 16,1 0-16,-8 0 16,-1 0-16,1 0 15,-1 0-15,1 0 16,-1 0-16,1 0 0,0 0 16,-1 0-16,1 0 0,-17 0 15,16 0-15,-16 0 16,17 0-16,-17 0 15,0 0-15,0 0 16,0 0-16,0 0 0,0 0 16,0 0-16,0 0 15,0 0-15,0 0 0,0 0 16</inkml:trace>
</inkml:ink>
</file>

<file path=ppt/ink/ink20.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3:28.733"/>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7022 10672 0,'0'0'0,"0"0"15,0 0-15,0 0 16,0 0-16,0 0 0,0 0 16,0 0-16,0 0 15,0 0-15,0 0 0,0 0 16,0 0-16,0 0 16,0 0-16,0 0 15,0 0-15,0 0 16,0 0-16,0 0 0,0 0 15,0 0-15,249 0 16,-216 0-16,41 4 0,1 1 16,-1 0-16,-41-5 15,50 0-15,-42 0 16,0 0-16,1 0 0,7 0 16,1 0-16,0 0 15,-1 0-15,1 0 0,8 0 16,0 0-16,0 0 15,8 0-15,0 0 16,0 0-16,0 0 16,0 0-16,1 0 0,7 0 15,0 0-15,1 0 0,-1 0 16,75 0-16,-17 0 16,1 0-16,-17 0 15,49 0-15,-16 0 16,-9 0-16,-16 0 0,34-5 15,-18 0-15,-7 1 16,-18-1-16,-15 0 0,40 5 16,-49 5-16,41-5 15,-49-5-15,33 1 16,-58-1-16,8-4 16,0-5-16,-16 9 0,-1 1 15,9-1-15,0 0 0,-16 1 16,-1-1-16,0 5 15,1 0-15,7 0 16,-24 0-16,8 0 16,0 0-16,0 0 0,0 0 15,0 0-15,1 0 16,7 0-16,0 0 0,1 0 16,-1 0-16,0 0 15,1 0-15,-1 0 16,0 0-16,1 0 15,-1 0-15,0 0 0,1 0 16,7 5-16,1-1 16,0 1-16,-1 0 0,1-5 15,-1 0-15,1 0 16,0 0-16,-1 0 16,1 0-16,0 0 0,7 0 15,1 0-15,0 0 16,0 0-16,0 0 0,0 0 15,0 0-15,0 0 16,0 0-16,-1 0 16,1 0-16,0 0 15,0-5-15,0 0 0,0 1 16,0 4-16,0 0 16,0 0-16,0 0 0,-9 0 15,1 0-15,-1-5 16,1 0-16,0 5 15,-1 0-15,-7 0 0,-1-4 16,0 4-16,1 0 16,-9 0-16,0 0 0,0 0 15,0 0-15,-8-5 16,0 0-16,-1 1 16,1-1-16,-25 5 0,0 0 15,0 0-15</inkml:trace>
</inkml:ink>
</file>

<file path=ppt/ink/ink21.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3:44.103"/>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2738 13077 0,'0'0'15,"0"0"-15,0 0 0,0 0 16,0 0-16,0 0 15,0 0-15,0 0 16,0 0-16,0 0 0,0 0 16,0 0-16,0 0 15,0 0-15,158-14 0,-125 14 16,8 0-16,0 0 16,9-5-16,0 5 15,8 0-15,-1 0 16,1 0-16,0 0 0,0 0 15,8 0-15,9 0 16,-1 0-16,1 0 0,-1 0 16,0-4-16,9 4 15,83 0-15,-18 0 16,-7 0-16,0 0 0,74 0 16,-25-5-16,50 5 15,-25-5-15,91-9 0,-66 5 16,8 0-16,-75 4 15,-32 0-15,0 1 16,7-1-16,-24 5 16,-8 0-16,-17 0 0,-8 5 15,0-1-15,17-4 16,-17 5-16,-8 4 0,-1 1 16,9-1-16,0-4 15,-49-1-15,-9-4 16,8 0-16,17 0 0,16 5 15,-24 0-15,8-1 16,0 1-16,0-5 0,8 5 16,0-1-16,8 1 15,1-1-15,-1 1 16,-8-5-16,9 0 16,-1 0-16,9 5 0,0-1 15,-1 1-15,1 0 16,0-1-16,8 1 0,0 0 15,0-1-15,0 1 16,-9 0-16,9-5 16,0 0-16,0 0 0,0 0 15,-8 0-15,0 4 16,-1 1-16,-7-5 0,8 0 16,-1 0-16,1 0 15,0 0-15,-9 0 16,0 0-16,1 0 15,-1 0-15,9 0 0,0 5 16,-1-1-16,1 1 0,-8 0 16,-1-1-16,0 1 15,1 0-15,8-1 16,-1-4-16,-7 0 16,-1 0-16,-8-4 0,-8-1 15,8 0-15,1 1 16,7 4-16,-8 0 0,9 0 15,-1 0-15,0 0 16,-7-5-16,7 0 16,0 1-16,1-1 0,-1-4 15,-8 4-15,1 0 16,-1 1-16,0-1 0,0 0 16,0-4-16,9 4 15,-1 1-15,1 4 16,-9 4-16,0-4 15,-8 0-15,8 0 0,0 0 16,0 0-16,0 0 16,1 0-16,-1 0 0,0 0 15,0 5-15,-8-5 16,0 0-16,0 0 16,8-5-16,-33 5 0,0 0 15,0 0-15,0 0 16,0 0-16,0 0 0,1 0 15,-1 0-15,0 0 16,0 0-16,0 0 16,0 0-16,0 0 15,0 0-15,-8 0 0,0 0 16,0 0-16,-1 0 16,1 0-16,0 5 0,0 0 15,0-1-15,-9 1 16,1 0-16,-1-1 15,1 1-15,-1 0 16,-7-5-16,-9 0 0,16 0 16,-16 0-16,17 0 0,-17 0 15,0 0-15,0 0 16,0 0-16,0 0 16,0 0-16,0 0 0</inkml:trace>
</inkml:ink>
</file>

<file path=ppt/ink/ink22.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4:12.341"/>
    </inkml:context>
    <inkml:brush xml:id="br0">
      <inkml:brushProperty name="width" value="0.05292" units="cm"/>
      <inkml:brushProperty name="height" value="0.05292" units="cm"/>
      <inkml:brushProperty name="color" value="#FFC000"/>
    </inkml:brush>
    <inkml:brush xml:id="br1">
      <inkml:brushProperty name="width" value="0.05292" units="cm"/>
      <inkml:brushProperty name="height" value="0.05292" units="cm"/>
      <inkml:brushProperty name="color" value="#92D050"/>
    </inkml:brush>
    <inkml:brush xml:id="br2">
      <inkml:brushProperty name="width" value="0.05292" units="cm"/>
      <inkml:brushProperty name="height" value="0.05292" units="cm"/>
      <inkml:brushProperty name="color" value="#00B0F0"/>
    </inkml:brush>
    <inkml:brush xml:id="br3">
      <inkml:brushProperty name="width" value="0.05292" units="cm"/>
      <inkml:brushProperty name="height" value="0.05292" units="cm"/>
      <inkml:brushProperty name="color" value="#FF0000"/>
    </inkml:brush>
  </inkml:definitions>
  <inkml:trace contextRef="#ctx0" brushRef="#br0">12613 7034 0,'0'0'0,"0"0"15,0 0-15,0 0 16,0 0-16,0 0 0,0 0 16,0 0-16,0 0 15,0 0-15,0 0 0,0 0 16,0 0-16,0 0 16,0 0-16,0 0 15,0 0-15,0 0 16,0 0-16,0 0 0,0 0 15,166-14-15,-150 5 16,1-1-16,-1-4 0,1 0 16,8 0-16,-1 0 15,9 1-15,9-1 16,-1 0-16,0-5 0,9 0 16,0 1-16,8-5 15,0-1-15,-1-4 0,10-4 16,7-1-16,0 1 15,1-1-15,8 1 16,8-1-16,0 0 0,90-27 16,1 4-16,83-23 15,-25 9-15,58-18 16,90-28-16,-49 4 0,-66 19 16,-33 4-16,-50 20 15,-32 18-15,-10 23 16,-7 14-16,-17 0 0,-16 4 15,-17-8-15,-9-1 16,1 5-16,8 5 0,-33 9 16,0 5-16,-25-1 15,-8 6-15,-34-10 16,9-5-16,0 0 0,9 5 16,-9 0-16,16 0 15,-16 0-15,17 0 0,-17 0 16,16 0-16,-16 0 15,17 0-15,-17 0 16,16 0-16,-16 0 16,17 0-16,-17 0 0,0 0 15,0 0-15,0 0 16,0 0-16,0 0 0,0 0 16</inkml:trace>
  <inkml:trace contextRef="#ctx0" brushRef="#br1" timeOffset="5094.8851">14697 8095 0,'0'0'0,"0"0"15,0 0-15,0 0 16,0 0-16,0 0 0,0 0 16,0 0-16,0 0 15,0 0-15,0 0 0,0 0 16,0 0-16,0 0 16,0 0-16,133-47 15,-109 38-15,1-1 16,8 1-16,0 0 0,9-1 15,7 1-15,1 0 16,8-5-16,0 0 0,8 0 16,0 0-16,0 0 15,9 0-15,-1-4 16,9-6-16,0 1 0,7 0 16,1-1-16,108-17 15,-9-1-15,75-14 0,-17 5 16,58-10-16,99-13 15,-24 13-15,-109 24 16,-56 19-16,-68-10 0,-24 0 16,-33 4-16,-16 6 15,-26 4-15,-15 14 16,-10 0-16,-15-5 0,15 1 16,26-1-16,-50 5 15,17-5-15,-17 5 16,0 0-16,0 0 0,0 0 15,0 0-15,0 0 16,0 0-16,-9 0 0,9 0 16,0 0-16,0 0 15</inkml:trace>
  <inkml:trace contextRef="#ctx0" brushRef="#br2" timeOffset="10673.5898">15334 8653 0,'0'0'16,"0"0"-16,0 0 15,0 0-15,0 0 0,0 0 16,0 0-16,0 0 15,0 0-15,0 0 16,0 0-16,0 0 16,0 0-16,0 0 0,0 0 15,0 0-15,0 0 0,0 0 16,0 0-16,0 0 16,0 0-16,0 0 15,0 0-15,0 0 16,0 0-16,0 0 0,0 0 15,0 0-15,0 0 16,0 0-16,0 0 0,0 0 16,0 0-16,0 0 15,0 0-15,0 0 16,0 0-16,0 0 0,0 0 16,0 0-16,0 0 15,0 0-15,256 130 0,-214-121 16,-1 1-16,9-1 15,-1 0-15,1 1 16,0-1-16,8 5 16,8 0-16,0 0 0,0 0 15,0 0-15,9 0 0,-1 4 16,0 1-16,1-1 16,74 20-16,0-6 15,-9 1-15,-7-1 16,65 10-16,-24-5 15,32 15-15,-32-6 0,0 5 16,16 5-16,-25-14 0,-32-5 16,-26-4-16,-16-5 15,-16-5-15,-9-9 16,-17-10-16,1 1 0,-25-5 16,-9 5-16,9 4 15,-8-4-15,8 4 0,-1-4 16,-15-1-16,-9-4 15,16 10-15,1-6 16,-1 1-16,1 0 16,-1-1-16,1 1 0,-1 0 15,1-1-15,0-4 16,-1 0-16,1 5 0,-1-5 16,1 0-16,-1 0 15,1 0-15,-1 0 16,-7 5-16,-9-5 0,24 0 15,-24 0-15,17 4 16,-17-4-16,16 9 0,-16-9 16,0 0-16,0 0 15,0 0-15,0 0 16,0 0-16,0 0 16,0 0-16,0 0 0,0 0 15,0 0-15,0 0 16,0 0-16,0 0 0,0 0 15</inkml:trace>
  <inkml:trace contextRef="#ctx0" brushRef="#br2" timeOffset="11517.4288">15367 10653 0,'0'0'0,"0"0"0,0 0 16,0 0-16,0 0 16,0 0-16,0 0 0,0 0 15,0 0-15,0 0 16,0 0-16,0 0 15,0 0-15,0 0 16,0 0-16,0 0 0,0 0 16,0 0-16,0 0 0,0 0 15,232 56-15,-150-65 16,9-1-16,9 1 16,-1-5-16,8 0 15,9 0-15,58-9 0,-9 0 16,1-5-16,49-14 15,-17 0-15,34-14 0,49-23 16,-8-9-16,-50 23 16,-33 9-16,-33 14 15,-24 5-15,-9 18 0,-8 14 16,-25 5-16,-9 10 16,-7-10-16,-26 0 0,-7-5 15,-17 5-15,-17-5 16,-16 5-16,8 0 15,0 0-15,8 10 16,0-10-16,-8 0 0,17 0 16,-17 0-16,16 0 0,-16 0 15,17 4-15,-17-4 16,16 0-16,-16 0 16,0 0-16,0 0 15</inkml:trace>
  <inkml:trace contextRef="#ctx0" brushRef="#br3" timeOffset="15517.8394">16293 13198 0,'0'0'16,"0"0"-16,0 0 15,0 0-15,0 0 0,0 0 16,0 0-16,0 0 16,0 0-16,0 0 15,0 0-15,0 0 16,0 0-16,0 0 0,0 0 15,0 0-15,0 0 16,0 0-16,0 0 0,0 0 16,0 0-16,0 0 15,0 0-15,0 0 16,0 0-16,0 0 0,0 0 16,0 0-16,0 0 15,0 0-15,0 0 0,0 0 16,0 0-16,174-79 15,-133 74-15,50-9 16,9 0-16,7 0 16,9 5-16,0 0 0,74-5 15,-8 0-15,-8 0 0,49-5 16,-16-4-16,107-24 16,-16-9-16,-50 24 15,-33 13-15,-50 5 16,-24 10-16,-9-1 0,-8-4 15,-16-5-15,-9-5 16,-49 5-16,-26 10 0,-24 4 16,-8 14-16,-8-14 15,-1 0-15,9-5 16,8 0-16,0 5 0,0 0 16,0 0-16</inkml:trace>
</inkml:ink>
</file>

<file path=ppt/ink/ink23.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3:30:44.193"/>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6377 5941 0,'0'0'15,"0"0"-15,0 0 0,0 0 16,0 0-16,0 0 15,0 0-15,0 0 16,0 0-16,0 0 0,0 0 16,0 0-16,0 0 15,0 0-15,0 0 0,0 0 16,0 0-16,0 0 16,0 0-16,240 23 15,-215-28-15,0 1 16,8-1-16,0 0 0,0 1 15,0-1-15,9 0 16,-9 1-16,0-1 0,0 0 16,0 1-16,0-1 15,0 0-15,0 1 16,0-1-16,0 5 0,0 0 16,0 0-16,1 0 15,-1 0-15,0 0 0,0 0 16,0 0-16,0 0 15,0-5-15,0 1 16,0-1-16,-8 0 0,0 5 16,0-4-16,-1-1 15,1 1-15,0-1 0,0 0 16,-9 5-16,1 0 16,-1 0-16,1 0 15,-9 0-15,-8 0 16,17 0-16,-17 0 0,16 0 15,-16 0-15,17 0 0,-17 0 16,0 0-16,0 0 16,0 0-16,0 0 15,0 0-15,0 0 16,0 0-16,0 0 0,0 0 16,0 0-16,0 0 15,0 0-15,0 0 0,0 0 16,0 0-16,0 0 15,0 0-15,0 0 16,-66-18-16,66 18 16,-58-10-16,58 10 0,-99-9 15,74 9-15,-8 0 0,0 0 16,0 0-16,-9 0 16,9 0-16,0 0 15,0 0-15,0 0 16,0 0-16,0 0 0,0 0 15,0-5-15,8 1 16,-8-1-16,0 0 0,-1 1 16,10-1-16,-1 0 15,0 1-15,0-1 16,0 0-16,1 1 16,-1-1-16,0 1 0,0-1 15,0 0-15,9 1 16,-9-1-16,8 5 0,1 0 15,-1 0-15,1 0 16,-1 0-16,1 0 16,8 0-16,-1 0 0,9 0 15,0-5-15,0 1 16,9-1-16,-1 0 0,8 1 16,1-1-16,8 0 15,8 1-15,0-1 16,0 0-16,0 1 0,0-6 15,0 6-15,9-1 16,-1 1-16,0-1 0,1 0 16,-1 1-16,0-1 15,-8 5-15,0-5 16,1 5-16,-10 0 16,1 0-16,0 0 0,-9 0 15,1 0-15,0 0 16,-1 0-16,1 0 0,-1 0 15,-8 0-15,-8 0 16,9 10-16,-18-6 16,1 6-16,-8-1 0,-1 0 15,17-9-15,0 0 16,0 0-16</inkml:trace>
</inkml:ink>
</file>

<file path=ppt/ink/ink24.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3:30:56.506"/>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9388 5796 0,'0'0'15,"0"0"-15,0 0 16,0 0-16,0 0 0,0 0 16,0 0-16,0 0 15,0 0-15,0 0 16,0 0-16,0 0 16,0 0-16,0 0 0,0 0 15,0 0-15,0 0 16,0 0-16,132-41 0,-115 36 15,7 0-15,1 1 16,0-1-16,0 0 16,8 1-16,0-1 15,8 0-15,1 1 0,-1-1 16,0 0-16,1 1 0,7-1 16,1 0-16,-9 1 15,1-1-15,7 0 16,1 1-16,0 4 15,-1 0-15,9 0 0,0 0 16,0 0-16,-8 0 16,-1 0-16,1-5 0,8 1 15,0-1-15,-1 0 16,1 5-16,0 0 16,0 0-16,0 0 15,0-4-15,0-1 0,0 0 16,0 1-16,8-1 0,0 5 15,0 0-15,-8 0 16,0 0-16,0 0 16,0 0-16,8 0 0,8 0 15,-8 0-15,1 0 16,-1 0-16,0 0 0,0 0 16,-8 0-16,8 0 15,9 0-15,-1 0 16,67 5-16,-17-5 15,-9 0-15,-7 0 0,49 0 16,-16 0-16,-9 0 16,-16 0-16,-9 0 0,-8 0 15,-8 0-15,-8-5 16,-8 5-16,-1-5 16,0 5-16,1 5 0,8 0 15,-9-5-15,-8 0 16,-24 0-16,-1 0 0,0-5 15,9 0-15,-9 1 16,9-1-16,-25 5 16,-1 0-16,1 0 15,0 0-15,0 0 0,0 0 16,0 0-16,-1 0 16,1 0-16,0 0 0,0 0 15,-9 0-15,1 0 16,-1 0-16,9 0 15,0 0-15,0 0 0,-9 0 16,1 0-16,-1 0 16,1 0-16,0 0 0,-1 0 15,1 0-15,-1 0 16,1 0-16,-1 0 16,1 0-16,-1 0 15,1 0-15,-1 0 0,-7 0 16,-9 0-16,16 0 15,-16 0-15,17 0 0,-17 0 16,0 0-16,0 0 16,0 0-16,0 0 15,0 0-15,0 0 0,0 0 16,0 0-16,0 0 16,0 0-16,0 0 0,0 0 15,0 0-15,0 0 16,0 0-16,0 0 15,0 0-15,58 5 16,-25-5-16,-33 0 0,0 0 16,0 0-16,0 0 0,0 0 15,0 0-15,0 0 16,0 0-16,0 0 16,0 0-16,0 0 15,0 0-15,0 0 16,0 0-16,0 0 0,0 0 15,0 0-15,0 0 0,0 0 16,0 0-16,0 0 16,0 0-16,0 0 15,0 0-15,0 0 16,0 0-16,0 0 0,0 0 16,0 0-16,0 0 0,0 0 15,0 0-15,0 0 16,0 0-16,0 0 15,0 0-15,0 0 16,0 0-16,0 0 16,0 0-16,0 0 0,0 0 15,0 0-15,0 0 0,0 0 16,0 0-16,0 0 16,0 0-16,0 0 15,0 0-15,0 0 16,-58-14-16,58 14 0,0 0 15,-58-5-15,17 0 0,-26 5 16,43 0-16,-1 0 16,-8 0-16,0 0 15,0 0-15,8 0 16,-8 0-16,0 0 0,-1 0 16,-7 0-16,0 0 15,-1 0-15,1 0 0,0 0 16,-1 0-16,1 0 15,0 0-15,-1 0 16,1 0-16,0 0 16,-1 0-16,1 0 0,0 0 15,-1 0-15,1 0 0,0-4 16,-1-1-16,1 5 16,8 0-16,-9 0 15,1 0-15,0 0 16,-1 0-16,1-5 0,0 1 15,-1-1-15,9 0 0,-8 5 16,-1 0-16,9 0 16,0 0-16,0 0 15,0 0-15,0 0 16,0 0-16,0 0 0,0 0 16,0 5-16,0 0 15,0-1-15,0 1 16,8 0-16,0-1 0,0 1 15,-8 0-15,0-1 16,8 1-16,0 0 16,0-1-16,1 1 0,-1 0 15,0-5-15,0 0 16,0 0-16,1 4 0,-1 1 16,0 0-16,0-5 15,0 0-15,25 0 16,0 0-16,0 0 0</inkml:trace>
</inkml:ink>
</file>

<file path=ppt/ink/ink25.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3:31:0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19370 6601 0,'0'0'0,"0"0"16,0 0-16,0 0 0,0 0 16,0 0-16,0 0 15,0 0-15,0 0 16,0 0-16,0 0 0,0 0 16,0 0-16,0 0 15,0 0-15,0 0 16,0 0-16,0 0 0,0 0 15,74 140-15,-74-122 16,0-18-16,0 0 0,0 0 16,25 103-16,-25-75 15,0 0-15,0-1 16,0 6-16,0 0 16,0 4-16,0 0 0,0 5 15,0 0-15,0 4 16,0 1-16,0-1 0,0 1 15,0 4-15,0 5 16,0 4-16,0-4 16,0 0-16,8 0 0,1 4 15,-1 5-15,-8 1 16,8 3-16,1 1 0,-1 0 16,0-5-16,0 5 15,1 4-15,-9 1 16,0 4-16,0 0 15,0 79-15,-9 0 0,1-4 16,0 60-16,0-28 16,-1 32-16,9-41 0,-16 84 15,-9-38-15,8 5 16,9-47-16,8-78 16,8-52-16,9 5 0,-1-5 15,1 28-15,0 0 16,-17 0-16,-9-42 0,1-4 15,0-10-15,-1 5 16,9-9-16,-8 9 16,0 9-16,8-19 0,0 6 15,0-1-15,0 0 16,0 0-16,-8 1 0,8-1 16,0 0-16,0 0 15,-9 5-15,1 0 16,0 0-16,0 0 15,-1 0-15,1 5 0,0-1 16,-1 1-16,1-1 16,0-4-16,0 0 0,-1 0 15,1 0-15,0 0 16,0-5-16,-1 0 16,1 1-16,8-6 0,0 1 15,0-1-15,0-4 16,0 0-16,0-4 0,-8-1 15,0 0-15,-1 1 16,1-6-16,0 1 16,-1-5-16,1 0 15,0 5-15,0-5 0,-1 0 16,1-5-16,0-4 16,0-5-16,-1-5 0,9 0 15,0-4-15,0 0 16,0 0-16,0-5 15,0-5-15,0-4 0,0 0 16,0-5-16,0-5 16,0 1-16,0-1 0,0-4 15,0-5-15,0 0 16,0-4-16,0 0 16,0-1-16,0-4 15,0-5-15,0 0 0,0 1 16,0-1-16,0 0 15,0-4-15,0-80 0,0 5 16,0 5-16,0 4 16,9-60-16,-9 10 15,0-52-15,8 42 0,0-84 16,-16 65-16,-9 15 16,1 22-16,7 24 0,9 37 15,17 23-15,-25-4 16,-17-5-16,17-5 15,-1 19-15,34 14 16,8 19-16,-16 4 0,-17-14 16,0-14-16,8 43 0,0 3 15,9-4-15,-9-4 16,0 18-16,-8-9 16,-8-10-16,8 1 15,0-5-15,0 4 0,0 1 16,0 27-16,0 0 15,0-4-15,0 0 0,0 0 16,0-1-16,0 1 16,0 0-16,0 4 15,0 1-15,0-1 0,0 0 16,0 1-16,0 4 16,0 0-16,0 0 0,0 5 15,-8-1-15,8 1 16,0 4-16,0 1 15,0-1-15,0 5 16,-8 0-16,-1 0 0,9 5 16,0-5-16,0 0 15,0 0-15,0 0 0,0 32 16,0-4-16,0 5 16,0 32-16,0-28 15,0 0-15,0 5 0,0 5 16,0 4-16,0 5 15,0-1-15,0 1 0,0 5 16,9 4-16,-1 5 16,-8-1-16,0 1 15,8 5-15,-8 4 16,0 5-16,8-1 0,1 1 16,-9 4-16,8 94 15,-8-10-15,0 70 0,-8-28 16,-9 42-16,1-28 15,-9 111-15,0-41 16,0-93-16,17-38 0,0-18 16,8-9-16,16-1 15,-16-41-15,-8-19 0,0 0 16,-1 0-16,9-9 16,9 4-16,-1-27 15,8-5-15,-7-28 16,-1 4-16,-8 10 0,0-5 15,0 5-15,0 10 16,0-20-16,0 1 0,0-1 16,0 6-16,0-6 15,0 1-15,0 4 16,0 0-16,0 1 16,0-1-16,0 5 0,0 0 15,0 4-15,0 1 0,0-5 16,0 0-16,0 0 15,0-1-15,0 1 16,0 0-16,0 0 16,0 0-16,0 0 0,0 0 15,0 0-15,0-5 16,0 0-16,0 1 0,0-1 16,0 0-16,0 0 15,0 1-15,0-1 16,0 5-16,0 0 0,0 0 15,0 0-15,0-1 16,0 1-16,0 0 0,0 0 16,0 0-16,0-5 15,0 1-15,0-1 16,0 0-16,0-4 16,0-1-16,0 1 0,0-5 15,0 0-15,0 0 0,0 0 16,0 0-16,0-5 15,0 0-15,0 1 16,0-1-16,0-9 16,0 9-16,0-9 0,0 0 15,0 0-15,0 0 16,0 0-16,0 0 0,0 0 16,0 0-16,0 0 15,0 0-15,0-37 16,0 5-16,0 32 15,0-42-15,8-28 0,-8 37 16,0-4-16,9-5 0,-1-4 16,0-1-16,0 1 15,1-1-15,-1-9 16,0-4-16,0-1 16,1-4-16,-1 0 0,0-5 15,1-4-15,-1-5 16,0-5-16,0 0 0,1-4 15,15-98-15,-7 9 16,-1-74-16,9 23 16,8-56-16,-8-14 15,8-74-15,9 79 0,7 56 16,-24 37-16,-17 23 0,-8 28 16,9 19-16,-18 0 15,-7-1-15,-17 6 16,-9-1-16,34-4 15,25 0-15,-34 37 0,-8 28 16,9-1-16,7-13 16,18-9-16,16 9 0,-17 18 15,0 47-15,-8 1 16,-8-6-16,-9-14 16,1 5-16,7-9 0,1-5 15,0 0-15,8 19 16,0 5-16,-8-1 0,-1-4 15,1 0-15,0-1 16,8 6-16,0-1 16,0 0-16,0 1 15,0 4-15,0 0 0,0 0 16,-8 0-16,-1 5 16,9-1-16,0 1 0,0 4 15,-8 1-15,8 4 16,0 0-16,0 0 15,0 0-15,0 0 0,0 0 16,0 0-16,0 37 16,0 0-16,0 0 0,0 47 15,0-33-15,8 5 16,1 5-16,-9 4 16,0 0-16,0 9 15,0 5-15,0 5 0,0 5 16,0 4-16,0 4 15,0 10-15,0 117 0,0-10 16,-9 88-16,9 70 16,0 33-16,-8 111 15,0-125-15,-1-103 0,9-64 16,0-24-16,9-24 16,-18-27-16,1-23 0,16 0 15,9-1-15,-17 15 16,-8 9-16,8-47 15,0-28-15,16 1 16,9-1-16,-33-13 0,-9 8 16,17-36-16,9-10 15,-9-27-15,0-1 0,0 5 16,8 14-16,-8 0 16,0-9-16,0 4 15,0 0-15,0 0 0,0 1 16,0-1-16,0 0 15,0 1-15,0-1 0,0-9 16,0 9-16,0-9 16,0 10-16,0-10 15,0 0-15,0 0 16,0 0-16,0 0 0,0 0 16,0 0-16,0 0 15,0 0-15,0 0 0,0 0 16,0 0-16,0 0 15,0 0-15,0 0 16,0 0-16,0 0 0,0 0 16,0 0-16,0 0 15,0 0-15,0 0 0,0 0 16,0 0-16,0 0 16,0 0-16,0 37 15,0-5-15,0-32 0,0 38 16,0-6-16,0 24 15,0-33-15,0 1 0,0-1 16,0 0-16,0 0 16,0-4-16,0 0 15,0-1-15,0 1 16,0-1-16,0-4 0,0 0 16,0-4-16,0-1 15,0 0-15,0-4 0,0-5 16,0 0-16,0 0 15,0 0-15,0 0 16,0 0-16,0 0 16,0 0-16,0-37 0,0 4 15,0 33-15,0-74 0,0 46 16,0 0-16,0 0 16,0-5-16,-8 1 15,-1-1-15,1-4 16,0-5-16,-1-4 0,9-6 15,-8-3-15,0-1 16,0-9-16,8-5 0,0 0 16,0 0-16,0-4 15,0-1-15,0-4 16,-9-4-16,9-1 0,-8-84 16,0 1-16,0-1 15,-1-73-15,9-53 0,9 34 16,15-131-16,-15 28 15,-18 94-15,18 22 16,7 14-16,9 38 16,0 18-16,-9 19 0,-7 9 15,-9 14-15,0 14 16,-17-4-16,-8-1 0,0 14 16,-8 15-16,17-6 15,8 6-15,8 8 16,8-8-16,-16 13 15,-9 9-15,-8 6 0,0-10 16,17 0-16,16 46 16,-8 5-16,0-5 0,0 1 15,0 13-15,0 1 16,0-1-16,0 10 16,-8-5-16,0 0 0,0 5 15,-1-1-15,9 1 16,0 0-16,0-1 0,0 6 15,0-1-15,0 0 16,0 1-16,0 4 16,0 0-16,0 0 0,0 0 15,0 0-15,0 0 16,0 0-16,0 0 0,0 0 16,0 0-16,0 37 15,0-9-15,0 4 16,0 38-16,0-28 15,0 0-15,0 4 0,0 6 16,0 3-16,0 11 16,0-1-16,0 4 0,0 11 15,0 3-15,0 10 16,0 5-16,0 4 16,9 103-16,-1 0 0,0 106 15,9-31-15,16 55 16,8 139-16,-8-23 0,0-88 15,0-56-15,9-65 16,7-42-16,-32 0 16,-17 5-16,-25-28 15,-8-15-15,8-22 0,9-5 16,7 4-16,9 6 0,0 4 16,0-1-16,-8-45 15,0-29-15,-17 5 16,0 0-16,25-18 15,8 4-15,1-37 0,-1-14 16,-8-28-16,0 5 16,0-1-16,-8 1 0,8 0 15,0 4-15,0 0 16,0 1-16,0-1 16,0 0-16,0-4 15,-9-5-15,9-4 0,0-1 16,0-9-16,0 0 15,0-4-15,0-6 0,-8 1 16,0-5-16,0-4 16,8-5-16,-9-5 15,1-5-15,8-4 0,0-5 16,0-4-16,-8-5 16,8-5-16,0-4 0,0-5 15,0-98-15,-8 0 16,-1-93-16,9 29 15,9-52-15,-1-135 0,8 14 16,-16 107-16,-8 69 16,0 34-16,8 18 0,0 18 15,0 15-15,16-1 16,9-4-16,-50 28 16,-24 18-16,16 1 15,24-1-15,1 1 0,8 4 16,-16 4-16,-9 1 15,8 18-15,9 15 0,8 31 16,0 11-16,0-1 16,-8-14-16,16 42 15,0 0-15,1-9 0,-1 4 16,-8 5-16,0 5 16,0 4-16,0 1 0,0-1 15,0 0-15,0 1 16,0 4-16,0 0 15,0 0-15,0 0 16,0 0-16,0 9 0,0-4 16,8 4-16,0 5 15,1 4-15,-1 6 0,0 4 16,0 4-16,1 1 16,-1 4-16,0 5 15,1 4-15,7 5 0,1 5 16,-9 5-16,0 4 15,0 5-15,9 4 0,-1 5 16,1 5-16,-9 4 16,1 5-16,-1 5 15,8 107-15,1-10 16,8 84-16,-9-18 0,1 60 16,-17 121-16,-8-24 15,-9-101-15,0-61 0,9-56 16,0-33-16,-9-4 15,-7 4-15,7-36 16,17-20-16,-8 1 0,-1 4 16,9 19-16,9 9 15,-1-60-15,-8-33 0,-17-14 16,-7 5-16,7 9 16,1 15-16,16-48 15,8 1-15,0-1 16,0-4-16,-8 0 0,0 0 15,0-4-15,0-1 0,0 0 16,0 5-16,0 0 16,0 0-16,9-5 15,-1 1-15,-8-1 16,0 0-16,0-9 0,0 10 16,0-10-16,0 0 15,0 0-15,0 0 0,0 0 16</inkml:trace>
</inkml:ink>
</file>

<file path=ppt/ink/ink26.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3:31:31.781"/>
    </inkml:context>
    <inkml:brush xml:id="br0">
      <inkml:brushProperty name="width" value="0.05292" units="cm"/>
      <inkml:brushProperty name="height" value="0.05292" units="cm"/>
      <inkml:brushProperty name="color" value="#FFC000"/>
    </inkml:brush>
    <inkml:brush xml:id="br1">
      <inkml:brushProperty name="width" value="0.05292" units="cm"/>
      <inkml:brushProperty name="height" value="0.05292" units="cm"/>
      <inkml:brushProperty name="color" value="#00B0F0"/>
    </inkml:brush>
  </inkml:definitions>
  <inkml:trace contextRef="#ctx0" brushRef="#br0">6758 5164 0,'0'0'0,"0"0"0,0 0 0,0 0 0,0 0 0,0 0 15,0 0-15,0 0 0,0 0 0,-17-28 0,9 19 16,0-1-16,-1 1 0,1 0 0,0 4 0,0-4 0,-1-1 15,1 1-15,0 0 0,0-5 0,-1 0 0,9 0 16,0-5-16,0-4 0,0-5 0,0-4 0,0-1 16,0 0-16,0 5 0,9 1 0,-1-1 15,0 0-15,0 0 16,1-5-16,-1 1 0,0-1 16,0 5-16,9 0 15,0 0-15,7 0 16,9 1-16,1-1 0,-10-5 15,-24 33-15,0 0 16,0 0-16</inkml:trace>
  <inkml:trace contextRef="#ctx0" brushRef="#br1" timeOffset="5531.7082">12059 5350 0,'0'0'0,"0"0"16,0 0-16,0 0 15,0 0-15,0 0 0,0 0 16,0 0-16,0 0 15,0 0-15,0 0 0,0 0 16,0 0-16,0 0 16,0 0-16,0 0 15,0 0-15,0 0 0,157-23 16,-140 4-16,-1 0 16,9 1-16,0-1 15,8-4-15,0 0 16,0-5-16,8 0 0,1-5 15,-1-4-15,1 0 16,-1 0-16,9-1 0,-1-4 16,1 1-16,8-6 15,0 1-15,-1-6 0,1 1 16,0 0-16,0 5 16,0-1-16,0 5 15,49-42-15,-7 5 0,-9 5 16,-17 9-16,25-24 15,-16 20-15,-9 8 0,-7 15 16,-1 4-16,-66 42 16,0 0-16,0 0 15</inkml:trace>
</inkml:ink>
</file>

<file path=ppt/ink/ink27.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0:41.237"/>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5186 3033 0,'0'0'0,"0"0"15,0 0-15,0 0 16,0 0-16,0 0 0,0 0 15,0 0-15,0 0 16,0 0-16,0 0 0,0 0 16,0 0-16,0 0 15,0 0-15,0 0 16,0 0-16,0 0 0,0 0 16,0 0-16,0 0 15,0 0-15,0 0 0,0 0 16,0 0-16,0 0 15,0 0-15,0 0 16,0 0-16,0 0 16,0 0-16,0 0 0,0 0 15,0 0-15,0 0 16,0 0-16,0 0 0,0 0 16,0 0-16,0 0 15,0 0-15,0 0 16,141 130-16,-124-130 15,-1 0-15,1 0 0,-1 5 16,1 0-16,-1-1 16,9-4-16,0 0 0,0 0 15,0 0-15,-1 0 16,1 0-16,0 5 16,-8 0-16,-1-1 0,9 1 15,0 0-15,0-1 16,-1 1-16,1-5 0,-8 0 15,-1 0-15,1 0 16,8 5-16,-1-5 16,1 0-16,0 0 0,0 0 15,0 0-15,-1 0 16,1 0-16,0 0 0,0 0 16,0 0-16,-1 0 15,-7 0-15,8 0 16,0 0-16,-1 0 0,1 0 15,0 0-15,-8 0 16,7 0-16,1 0 16,0 0-16,0 4 0,0 1 15,-1-1-15,1-4 16,0-4-16,0-1 16,0 5-16,0 0 0,-1 0 15,1 0-15,0 0 16,0 0-16,0 0 0,8 0 15,0 5-15,0-5 16,-8 0-16,8 0 16,0 0-16,0 0 0,-8 0 15,0 4-15,8 1 16,0-5-16,0 0 0,0 0 16,0 0-16,0 0 15,-8 0-15,0 0 16,8 0-16,0 0 15,0 5-15,0-1 0,0-4 16,0 0-16,0 0 16,0 0-16,0 0 0,0 0 15,1 5-15,-1-5 16,8 5-16,0-1 16,1 1-16,-1-5 15,0 0-15,1 0 0,-1 0 16,0 0-16,1 0 0,-1 0 15,0 0-15,1 0 16,-1 0-16,0 0 16,1 0-16,-1 0 15,1 5-15,-1-5 0,0 0 16,1 0-16,-1-5 16,0 0-16,1 1 0,-1 4 15,0 0-15,1 0 16,-1 0-16,0 0 15,1 0-15,-1 0 0,0 0 16,1 0-16,-1 0 16,1 0-16,7 0 0,-8 0 15,1 0-15,-1 0 16,1 0-16,-1 0 16,0 0-16,1 0 15,-1 0-15,9 0 0,-1 0 16,-7 0-16,-1 0 0,9 0 15,-1 0-15,-8 0 16,1 0-16,-1 0 16,1 4-16,-1 1 15,0 0-15,1-5 0,-1 0 16,0 0-16,1 0 16,-1 0-16,0 4 0,1 1 15,-9 0-15,8-1 16,0 1-16,1 0 15,-9-1-15,0 1 16,0 0-16,0-5 0,0 0 16,9 4-16,-1 1 15,-8 0-15,0-1 0,8 1 16,1-1-16,-1 1 16,9 0-16,-9-5 15,0 0-15,1 0 0,-1 0 16,1 0-16,-1 0 15,9 0-15,-1 4 0,1-4 16,-1 5-16,1-5 16,-9 0-16,1 0 15,-1-5-15,0 5 16,9 0-16,0 0 0,-1 0 16,1 0-16,0 0 15,-1 0-15,1 0 0,-9-4 16,0-1-16,1 0 15,-1 1-15,1 4 16,-1 0-16,0 0 0,1-5 16,-1 1-16,0-1 15,1 0-15,-1 1 0,0-1 16,1 5-16,-1 0 16,0 0-16,1-5 15,-1 1-15,0-1 16,1 5-16,-1 0 0,0 0 15,9-5-15,0 1 0,-1-1 16,-7 0-16,-1 1 16,0 4-16,1-5 15,7 0-15,-7 5 16,-1 0-16,0-4 0,9-1 16,-9 0-16,1 5 15,7-4-15,1-1 0,0 0 16,-9 1-16,0 4 15,1 0-15,7 0 16,1 0-16,0 0 16,-1 0-16,1 0 0,-1 0 15,1 0-15,0 0 16,-1 0-16,-7 0 0,-1 0 16,0 0-16,1 0 15,-1 0-15,0 0 16,1 0-16,-1 0 0,9 0 15,-1 0-15,-7-5 16,-1 1-16,0-1 0,1 0 16,-1 1-16,0-1 15,1 0-15,7 1 16,1-1-16,0 0 0,-1 1 16,1 4-16,0 0 15,-9 0-15,0 0 16,1 0-16,-1 0 0,-8 0 15,0 0-15,0 0 16,0 0-16,0 0 16,0 0-16,0 0 0,1 0 15,-1 0-15,0 4 16,0 1-16,0 0 0,-8-5 16,0 4-16,-1-4 15,1 0-15,0 0 16,0 0-16,0 0 0,-9 0 15,1 5-15,-1 0 16,1-5-16,8 0 0,-9 0 16,1 0-16,-1 0 15,1 0-15,-1 0 16,1 0-16,-1 0 16,1 0-16,-1 0 0,1 0 15,-1 0-15,1 0 16,0 0-16,-9 0 0,-8 0 15,16 0-15,-16 0 16,17 0-16,-17 0 16,0 0-16,0 0 0,0 0 15,0 0-15,0 0 16,0 0-16,0 0 0,0 0 16,0 0-16,0 0 15,0 0-15,0 0 16,0 0-16,0 0 0</inkml:trace>
</inkml:ink>
</file>

<file path=ppt/ink/ink28.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0:44.19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3615 5322 0,'0'0'0,"0"0"16,0 0-16,0 0 15,0 0-15,0 0 16,0 0-16,0 0 0,0 0 15,0 0-15,0 0 16,0 0-16,0 0 0,0 0 16,0 0-16,0 0 15,0 0-15,0 0 16,0 0-16,248 51 16,-223-51-16,8 0 0,8 0 15,1 0-15,-1 0 16,1 0-16,-1-5 0,0 5 15,1 0-15,-1 0 16,9 0-16,7 0 16,1 0-16,0 0 0,-8 0 15,8 0-15,8 0 16,0 0-16,0 0 16,0 0-16,1-4 0,-1-1 15,8 0-15,1 1 16,-1-1-16,0 1 15,75-6-15,-16 1 0,-18 0 16,9-1-16,67 1 16,-26 0-16,-24-5 0,-26 4 15,18 1-15,7 0 16,9 4-16,-16 5 16,-18 5-16,9-1 0,-41 1 15,-8-5-15,-34 0 16,9-5-16,-9 5 0,17 0 15,8 0-15,-25 0 16,1 0-16,-9 0 16,0 0-16,0-4 15,-17 4-15,9 0 0,0 0 16,8 0-16,8 0 16,1 0-16,-9 0 0,0 0 15,0 0-15,0 0 16,0 0-16,9 0 15,7 0-15,1 0 0,-1 0 16,1 0-16,0 0 16,-1 0-16,1 0 0,8 0 15,0 0-15,0 0 16,-1 4-16,1-4 16,0 0-16,-8 0 0,0 0 15,7 0-15,1 0 16,8 0-16,1 5 0,-1 0 15,0-1-15,-8 1 16,0 0-16,8-1 16,0 1-16,0 0 15,0-1-15,1 1 0,-1 0 16,0-1-16,-8-4 16,8 0-16,8 5 0,1-5 15,65 5-15,-7-5 16,-18 0-16,1 0 15,50-5-15,-9 5 0,-8 5 16,-17-5-16,25 0 16,-33 0-16,-25 4 0,9-4 15,8 0-15,-9 0 16,-8-4-16,-8-1 16,-16-4-16,-34 4 15,1-4-15,15-1 0,10 6 16,-18-1-16,1 5 15,0 0-15,-9 5 0,0-5 16,1 0-16,-26 0 16,1-5-16,7 0 15,1 1-15,8 4 16,9 0-16,-9 0 0,0 0 16,0 0-16,0 0 0,0 0 15,0 0-15,0-5 16,0 0-16,9 1 15,7 4-15,1 0 16,0 0-16,-1 0 0,-7 0 16,-1 0-16,0 0 15,1 0-15,-1-5 0,0 1 16,1-1-16,7 5 16,1 0-16,0 0 15,-1 0-15,-8 0 0,1 0 16,-1 0-16,1 0 15,-1 0-15,-8-5 0,0 1 16,0 4-16,0 0 16,0 0-16,0 0 15,0 0-15,1 0 16,-1 0-16,0 0 0,0 0 16,0 0-16,0 4 0,0 1 15,0 0-15,-8-1 16,0-4-16,0 0 15,-1 0-15,1 0 16,0 0-16,0 0 0,-9 0 16,1 0-16,-1 5 15,1-1-15,-1-4 0,1 0 16,0 0-16,-1 0 16,1 0-16,-1 0 15,1 5-15,-17-5 16,16 0-16,-16 0 0,17 0 15,-17 0-15,0 0 0,0 0 16,0 0-16,0 0 16,0 0-16,0 0 15,0 0-15,0 0 16,0 0-16,0 0 0</inkml:trace>
</inkml:ink>
</file>

<file path=ppt/ink/ink29.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1:10.1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5186 8602 0,'0'0'0,"0"0"16,0 0-16,0 0 15,0 0-15,0 0 16,0 0-16,0 0 15,0 0-15,0 0 0,0 0 16,0 0-16,0 0 16,0 0-16,0 0 0,0 0 15,0 0-15,0 0 16,0 0-16,0 0 16,0 0-16,0 0 15,0 0-15,0 0 0,0 0 16,0 0-16,0 0 15,0 0-15,0 0 0,0 0 16,0 0-16,0 0 16,0 0-16,0 0 15,0 0-15,0 0 16,0 0-16,0 0 0,0 0 16,0 0-16,0 0 0,0 0 15,0 0-15,0 0 16,0 0-16,0 0 15,0 0-15,133-5 16,-117 5-16,1-5 0,-1 1 16,1 4-16,0 0 15,-1 0-15,1 0 0,-1 0 16,1 0-16,-1 0 16,1 0-16,-1 0 15,1 0-15,-1 0 0,1 0 16,8 0-16,0 0 15,-1 0-15,1 4 0,8-4 16,0 5-16,-8-5 16,0 0-16,0 5 15,0-1-15,-1 1 16,1 0-16,0-1 0,0 1 16,0-1-16,-1 1 0,1 0 15,0-5-15,0 0 16,0 0-16,-1 0 15,10 0-15,-1 0 16,0 0-16,0 0 0,0 0 16,0 0-16,0 0 15,0 0-15,0 0 0,0 0 16,-8 0-16,0 0 16,0 0-16,0 0 15,-1 0-15,9 0 0,1 0 16,7 0-16,0 0 15,1 0-15,-1 0 0,-8 0 16,0 0-16,0 0 16,0 0-16,0 0 15,0-5-15,9 0 16,-1 1-16,0 4 0,1 0 16,-1 0-16,1-5 15,-1 1-15,-8-1 0,0 5 16,0 0-16,0 0 15,0 0-15,0 0 16,0 0-16,1 0 0,-1-5 16,0 5-16,0 0 15,0 0-15,8 0 0,1 0 16,-1-4-16,0-1 16,-8 0-16,0 1 15,0 4-15,1 0 16,-1 0-16,0 0 0,0 0 15,0 0-15,0 0 16,0 0-16,0-5 0,0 0 16,0 1-16,9-1 15,-1 5-15,0 0 16,1 0-16,-9 0 16,8 0-16,-8 0 0,0 0 15,0 0-15,0 0 0,1-5 16,-1 5-16,0-4 15,0 4-15,0 0 16,0 0-16,8 0 16,1 0-16,-1 0 0,0 0 15,1 0-15,-9 0 16,0 0-16,0 0 0,0 0 16,0 0-16,0 0 15,9 0-15,-1-5 16,0 0-16,1 1 0,-1 4 15,0 0-15,1 0 16,-1 0-16,0 0 16,1 0-16,-1 0 0,-8 0 15,8 0-15,1 0 16,-1-5-16,1 0 16,-1 1-16,0 4 0,1 0 15,-1 0-15,-8 0 16,0 0-16,0 0 0,0 0 15,0 0-15,0 0 16,0 0-16,1 0 16,-1 0-16,0 0 0,0 0 15,0-5-15,0 0 16,0 1-16,0 4 0,0 0 16,9 0-16,-9 0 15,0 0-15,0 0 16,0 0-16,0 0 15,0 0-15,0 0 0,0 0 16,0 0-16,0 0 16,-8 0-16,0 0 0,8 0 15,0 0-15,0 0 16,0 0-16,0 0 16,0 0-16,1 0 0,-1 0 15,0 0-15,0 0 16,0 0-16,0-5 0,0 5 15,8 0-15,-8-4 16,1-1-16,-1 5 16,8 0-16,0 0 15,1 0-15,-1 0 0,0 0 16,1 0-16,-1-5 16,0 5-16,1 0 0,-1 0 15,1 0-15,-1-4 16,-8-1-16,0 5 15,8 0-15,1 0 0,-1 0 16,0 0-16,1 0 16,-1 0-16,-8 0 0,0 0 15,0 0-15,9 0 16,-1 0-16,-8-5 16,0 1-16,0 4 15,9 0-15,-9 0 0,0 0 16,8 0-16,1 0 15,-1 0-15,0 4 0,-8-4 16,0 0-16,0 0 16,1 5-16,-1 0 15,-9-1-15,10-4 0,-1 0 16,0 0-16,-8 0 16,-1 0-16,1 0 0,0 0 15,0 0-15,0 0 16,-1 0-16,1 0 15,0 0-15,8 0 0,0 0 16,0 0-16,0 0 16,0 0-16,0 0 0,-8 0 15,0 0-15,0 0 16,0 0-16,0 0 16,-1 0-16,1 0 15,8 0-15,-8 0 0,0 0 16,0 0-16,-1 0 15,1 0-15,0 0 0,0 0 16,0 0-16,0 0 16,8 0-16,-9 0 15,1 0-15,0 0 0,0 0 16,0 0-16,-1 0 16,1 0-16,0 0 0,0 0 15,8 0-15,-8 0 16,0 0-16,-1 0 15,1 0-15,0 0 16,0-4-16,0 4 0,-9 0 16,1 0-16,8 0 15,-1 0-15,1 0 0,-8 0 16,-1 0-16,9 0 16,0 0-16,0 0 15,0 0-15,-1 0 0,-7 0 16,-1 0-16,1 0 15,-1 0-15,1 0 0,0 0 16,-1 0-16,1 0 16,-1 0-16,1 0 15,-1 0-15,1 0 16,-1 0-16,1 0 0,-1 0 16,1 0-16,0 0 15,-1 0-15,1 0 0,-1-5 16,1 0-16,-1 1 15,1 4-15,-1 0 16,1 0-16,-1 0 0,1-5 16,-1 5-16,1 0 15,0 0-15,-1 0 0,-16 0 16,17 0-16,-17 0 16,16 0-16,-16 0 15,0 0-15,0 0 16,0 0-16,0 0 0,0 0 15,0 0-15,0 0 0,0 0 16,0 0-16,0 0 16,0 0-16,58-9 15,-25 4-15,-33 5 16,0 0-16,0 0 0,0 0 16,0 0-16,0 0 15,0 0-15,0 0 0,0 0 16,0 0-16,0 0 15,0 0-15,0 0 16,0 0-16,0 0 0,0 0 16,0 0-16,0 0 15,0 0-15,0 0 0,58 0 16,-33 0-16,-25 0 16,0 0-16,0 0 15,0 0-15,0 0 16,0 0-16,0 0 0,0 0 15,0 0-15,0 0 16,0 0-16,0 0 0,0 0 16,0 0-16,0 0 15,0 0-15,0 0 16,0 0-16,0 0 16,0 0-16,0 0 0,0 0 15,0 0-15,0 0 0,0 0 16,0 0-16,0 0 15,0 0-15,0 0 16,0 0-16,0 0 16,0 0-16,0 0 0,0 0 15,0 0-15,0 0 16,0 0-16,0 0 0,0 0 16,0 0-16,0 0 15,0 0-15,0 0 16,0 0-16,0 0 15,0 0-15,0 0 0,0 0 16,0 0-16,0 0 0,0 0 16,0 0-16,0 0 15,0 0-15,0 0 16,0 0-16,0 0 16,0 0-16,0 0 0,0 0 15,0 0-15,0 0 16,0 0-16,0 0 0,0 0 15,0 0-15,0 0 16,0 0-16,0 0 16,0 0-16,0 0 15,0 0-15,0 0 0,0 0 16,0 0-16,0 0 16,0 0-16,0 0 0,0 0 15,0 0-15,0 0 16,0 0-16,0 0 15,0 0-15,0 0 0,0 0 16,58 0-16,-25 0 16,-33 0-16,0 0 0,0 0 15,0 0-15,0 0 16,0 0-16,0 0 16,0 0-16,0 0 0,0 0 15,0 0-15,0 0 16,0 0-16,0 0 0,0 0 15,0 0-15,0 0 16,0 0-16,0 0 16,0 0-16,0 0 15,0 0-15,0 0 0,0 0 16,0 0-16,0 0 16,0 0-16,0 0 0,0 0 15,0 0-15,58 0 16,-25 0-16,-33 0 15,0 0-15,0 0 16,0 0-16,0 0 0,0 0 16,0 0-16,0 0 0,0 0 15,0 0-15,0 0 16,0 0-16,0 0 16,0 0-16,0 0 15,0 0-15,0 0 0,0 0 16,0 0-16,0 0 15,0 0-15,0 0 0,0 0 16,0 0-16,0 0 16,0 0-16,0 0 15,0 0-15,0 0 0,0 0 16,0 0-16,0 0 16,0 0-16,0 0 0,0 0 15,0 0-15,0 0 16,58-5-16,-58 5 15,0 0-15,0 0 16,0 0-16,0 0 0,0 0 16,0 0-16,0 0 15,0 0-15,0 0 0,0 0 16,0 0-16,0 0 16,0 0-16,0 0 15,0 0-15,0 0 0,0 0 16,0 0-16,0 0 15,0 0-15,0 0 0,0 0 16,0 0-16,0 0 16,0 0-16,0 0 15,0 0-15,0 0 0,0 0 16,0 0-16,0 0 16,0 0-16,0 0 0,0 0 15,0 0-15,0 0 16,0 0-16,0 0 15,0 0-15,0 0 16,0 0-16,0 0 0,0 0 16,0 0-16,0 0 15,0 0-15,0 0 0,0 0 16,0 0-16,0 0 16,0 0-16,0 0 15,0 0-15,0 0 0,0 0 16,0 0-16,0 0 15,0 0-15,0 0 16,0 0-16,0 0 0,0 0 16,0 0-16,0 0 15,0 0-15,0 0 16,0 0-16,0 0 0,0 0 16,0 0-16,0 0 15,0 0-15,0 0 0,0 0 16,58-9-16,-58 9 15,0 0-15,0 0 16,0 0-16,0 0 0,0 0 16,0 0-16,0 0 15,0 0-15,0 0 0,0 0 16,0 0-16,0 0 16,0 0-16,0 0 15,0 0-15,0 0 16,57-5-16,-57 5 0,0 0 15,0 0-15,0 0 16,0 0-16,0 0 0,0 0 16,0 0-16,0 0 15,0 0-15,0 0 16,58 0-16,-58 0 0,0 0 16,0 0-16,0 0 15,0 0-15,0 0 0,0 0 16,0 0-16,0 0 15,0 0-15,0 0 16,58-9-16,-58 9 16,0 0-16,0 0 0,0 0 15,0 0-15,0 0 0,0 0 16,58-5-16,-58 5 16,0 0-16,0 0 15,0 0-15,0 0 16,0 0-16,0 0 0,0 0 15,0 0-15,0 0 16,0 0-16,0 0 0,0 0 16,0 0-16,0 0 15,0 0-15,0 0 16,0 0-16,0 0 16,58-4-16,-58 4 0,0 0 15,0 0-15,0 0 0,0 0 16,0 0-16,0 0 15,0 0-15,0 0 16,58-5-16,-58 5 16,0 0-16,0 0 0,0 0 15,0 0-15,0 0 16,0 0-16,0 0 0,0 0 16,0 0-16,58-9 15,-25 4-15,-33 5 16,0 0-16,0 0 0,0 0 15,0 0-15,0 0 16,0 0-16,0 0 0,0 0 16,0 0-16,0 0 15,0 0-15,0 0 16,0 0-16,0 0 16,0 0-16,0 0 0,0 0 15,0 0-15,0 0 16,0 0-16,0 0 0,0 0 15,0 0-15,0 0 16,0 0-16,0 0 16,0 0-16,0 0 15,0 0-15,58 0 0,-25-4 16,-33 4-16,0 0 0,0 0 16,0 0-16,0 0 15,0 0-15,0 0 16,0 0-16,0 0 15,0 0-15,0 0 0,0 0 16,0 0-16</inkml:trace>
</inkml:ink>
</file>

<file path=ppt/ink/ink30.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1:17.193"/>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14201 10416 0,'0'0'0,"0"0"16,0 0-16,0 0 15,0 0-15,0 0 16,0 0-16,0 0 15,0 0-15,0 0 0,0 0 16,0 0-16,0 0 0,0 0 16,0 0-16,0 0 15,0 0-15,0 0 16,0 0-16,0 0 16,0 0-16,0 0 0,0 0 15,0 0-15,0 0 16,0 0-16,0 0 0,0 0 15,0 0-15,0 0 16,0 0-16,0 0 16,0 0-16,0 0 0,0 0 15,0 0-15,0 0 16,0 0-16,0 0 16,0 0-16,0 0 0,0 0 15,0 0-15,141-33 16,-125 33-16,1 0 15,-1 0-15,1 0 0,-1 0 16,1 0-16,-1 0 16,1-4-16,0-1 0,-1 0 15,1 1-15,-1-1 16,1 0-16,-1 1 16,1-1-16,8 0 15,-1 1-15,1-1 0,0 0 16,0 1-16,0-1 0,-1 1 15,1-1-15,0 0 16,0 1-16,0-1 16,-1 5-16,1 0 15,0-5-15,0 1 0,8-1 16,-8 0-16,8 1 16,0-1-16,0 0 0,0 1 15,0 4-15,0 0 16,0 0-16,0 0 15,1 0-15,-1 0 16,0 0-16,0-5 0,0 0 16,0 1-16,0-1 0,8 5 15,1 0-15,-1 0 16,0 0-16,-7 0 16,-1 0-16,0 0 15,0 0-15,0 0 0,0 0 16,0 0-16,0 0 15,0 0-15,0 0 0,9 0 16,-1 0-16,0 0 16,1 0-16,-1 0 15,0 0-15,1 0 0,-1 0 16,-8 0-16,0 0 16,0 0-16,9 0 0,-9 0 15,8-5-15,0 5 16,1 0-16,-1 0 15,0 0-15,1 0 16,-1 0-16,1 0 0,-1 0 16,0 0-16,1 0 15,-1 0-15,0 0 0,1 0 16,-1 0-16,0 0 16,9 0-16,-9 0 15,1 0-15,-1 0 0,0 5 16,1 0-16,-1-5 15,0 0-15,9 0 0,0 0 16,-1 0-16,1 0 16,0 0-16,-1 0 15,1 0-15,-1 0 16,1 0-16,0 0 0,-1 0 16,1 0-16,-1 0 0,1 0 15,0 0-15,-1 0 16,1 0-16,0 0 15,-1 0-15,1 0 16,-1 0-16,1 0 0,0 0 16,-1 0-16,1 0 15,0 0-15,-1 0 0,1 0 16,8 0-16,0 0 16,-1-5-16,1 5 15,0 0-15,0 0 16,0 0-16,0 0 0,0 0 15,0 0-15,0 0 0,-9 0 16,1 0-16,-1 0 16,1-5-16,8 5 15,0 0-15,0 0 16,-9 0-16,1 0 0,0 0 16,-1 0-16,1 0 15,0-4-15,-1-1 0,1 0 16,-1 5-16,1 0 15,0 0-15,-1 0 16,1 0-16,-1 0 16,1 0-16,-9 0 0,1 0 15,-1 0-15,1 0 16,-1 0-16,0 0 0,1 0 16,-1 0-16,0 0 15,9 0-15,-9 0 16,1 0-16,-1 0 0,0 0 15,1 0-15,-1 0 16,0 5-16,-8 0 0,1-1 16,-1 1-16,0-5 15,0 0-15,0 0 16,0 0-16,0 0 0,0 5 16,-8-1-16,0 1 15,0-5-15,-1 0 0,1 0 16,0 0-16,0 0 15,0 0-15,-1 0 16,1 5-16,-8-5 16,-1 0-16,1 0 0,8 0 15,-9 0-15,-8 0 16,-8 0-16,0 0 0,0 0 16</inkml:trace>
</inkml:ink>
</file>

<file path=ppt/ink/ink31.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0:41.237"/>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5186 3033 0,'0'0'0,"0"0"15,0 0-15,0 0 16,0 0-16,0 0 0,0 0 15,0 0-15,0 0 16,0 0-16,0 0 0,0 0 16,0 0-16,0 0 15,0 0-15,0 0 16,0 0-16,0 0 0,0 0 16,0 0-16,0 0 15,0 0-15,0 0 0,0 0 16,0 0-16,0 0 15,0 0-15,0 0 16,0 0-16,0 0 16,0 0-16,0 0 0,0 0 15,0 0-15,0 0 16,0 0-16,0 0 0,0 0 16,0 0-16,0 0 15,0 0-15,0 0 16,141 130-16,-124-130 15,-1 0-15,1 0 0,-1 5 16,1 0-16,-1-1 16,9-4-16,0 0 0,0 0 15,0 0-15,-1 0 16,1 0-16,0 5 16,-8 0-16,-1-1 0,9 1 15,0 0-15,0-1 16,-1 1-16,1-5 0,-8 0 15,-1 0-15,1 0 16,8 5-16,-1-5 16,1 0-16,0 0 0,0 0 15,0 0-15,-1 0 16,1 0-16,0 0 0,0 0 16,0 0-16,-1 0 15,-7 0-15,8 0 16,0 0-16,-1 0 0,1 0 15,0 0-15,-8 0 16,7 0-16,1 0 16,0 0-16,0 4 0,0 1 15,-1-1-15,1-4 16,0-4-16,0-1 16,0 5-16,0 0 0,-1 0 15,1 0-15,0 0 16,0 0-16,0 0 0,8 0 15,0 5-15,0-5 16,-8 0-16,8 0 16,0 0-16,0 0 0,-8 0 15,0 4-15,8 1 16,0-5-16,0 0 0,0 0 16,0 0-16,0 0 15,-8 0-15,0 0 16,8 0-16,0 0 15,0 5-15,0-1 0,0-4 16,0 0-16,0 0 16,0 0-16,0 0 0,0 0 15,1 5-15,-1-5 16,8 5-16,0-1 16,1 1-16,-1-5 15,0 0-15,1 0 0,-1 0 16,0 0-16,1 0 0,-1 0 15,0 0-15,1 0 16,-1 0-16,0 0 16,1 0-16,-1 0 15,1 5-15,-1-5 0,0 0 16,1 0-16,-1-5 16,0 0-16,1 1 0,-1 4 15,0 0-15,1 0 16,-1 0-16,0 0 15,1 0-15,-1 0 0,0 0 16,1 0-16,-1 0 16,1 0-16,7 0 0,-8 0 15,1 0-15,-1 0 16,1 0-16,-1 0 16,0 0-16,1 0 15,-1 0-15,9 0 0,-1 0 16,-7 0-16,-1 0 0,9 0 15,-1 0-15,-8 0 16,1 0-16,-1 0 16,1 4-16,-1 1 15,0 0-15,1-5 0,-1 0 16,0 0-16,1 0 16,-1 0-16,0 4 0,1 1 15,-9 0-15,8-1 16,0 1-16,1 0 15,-9-1-15,0 1 16,0 0-16,0-5 0,0 0 16,9 4-16,-1 1 15,-8 0-15,0-1 0,8 1 16,1-1-16,-1 1 16,9 0-16,-9-5 15,0 0-15,1 0 0,-1 0 16,1 0-16,-1 0 15,9 0-15,-1 4 0,1-4 16,-1 5-16,1-5 16,-9 0-16,1 0 15,-1-5-15,0 5 16,9 0-16,0 0 0,-1 0 16,1 0-16,0 0 15,-1 0-15,1 0 0,-9-4 16,0-1-16,1 0 15,-1 1-15,1 4 16,-1 0-16,0 0 0,1-5 16,-1 1-16,0-1 15,1 0-15,-1 1 0,0-1 16,1 5-16,-1 0 16,0 0-16,1-5 15,-1 1-15,0-1 16,1 5-16,-1 0 0,0 0 15,9-5-15,0 1 0,-1-1 16,-7 0-16,-1 1 16,0 4-16,1-5 15,7 0-15,-7 5 16,-1 0-16,0-4 0,9-1 16,-9 0-16,1 5 15,7-4-15,1-1 0,0 0 16,-9 1-16,0 4 15,1 0-15,7 0 16,1 0-16,0 0 16,-1 0-16,1 0 0,-1 0 15,1 0-15,0 0 16,-1 0-16,-7 0 0,-1 0 16,0 0-16,1 0 15,-1 0-15,0 0 16,1 0-16,-1 0 0,9 0 15,-1 0-15,-7-5 16,-1 1-16,0-1 0,1 0 16,-1 1-16,0-1 15,1 0-15,7 1 16,1-1-16,0 0 0,-1 1 16,1 4-16,0 0 15,-9 0-15,0 0 16,1 0-16,-1 0 0,-8 0 15,0 0-15,0 0 16,0 0-16,0 0 16,0 0-16,0 0 0,1 0 15,-1 0-15,0 4 16,0 1-16,0 0 0,-8-5 16,0 4-16,-1-4 15,1 0-15,0 0 16,0 0-16,0 0 0,-9 0 15,1 5-15,-1 0 16,1-5-16,8 0 0,-9 0 16,1 0-16,-1 0 15,1 0-15,-1 0 16,1 0-16,-1 0 16,1 0-16,-1 0 0,1 0 15,-1 0-15,1 0 16,0 0-16,-9 0 0,-8 0 15,16 0-15,-16 0 16,17 0-16,-17 0 16,0 0-16,0 0 0,0 0 15,0 0-15,0 0 16,0 0-16,0 0 0,0 0 16,0 0-16,0 0 15,0 0-15,0 0 16,0 0-16,0 0 0</inkml:trace>
</inkml:ink>
</file>

<file path=ppt/ink/ink32.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0:44.19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3615 5322 0,'0'0'0,"0"0"16,0 0-16,0 0 15,0 0-15,0 0 16,0 0-16,0 0 0,0 0 15,0 0-15,0 0 16,0 0-16,0 0 0,0 0 16,0 0-16,0 0 15,0 0-15,0 0 16,0 0-16,248 51 16,-223-51-16,8 0 0,8 0 15,1 0-15,-1 0 16,1 0-16,-1-5 0,0 5 15,1 0-15,-1 0 16,9 0-16,7 0 16,1 0-16,0 0 0,-8 0 15,8 0-15,8 0 16,0 0-16,0 0 16,0 0-16,1-4 0,-1-1 15,8 0-15,1 1 16,-1-1-16,0 1 15,75-6-15,-16 1 0,-18 0 16,9-1-16,67 1 16,-26 0-16,-24-5 0,-26 4 15,18 1-15,7 0 16,9 4-16,-16 5 16,-18 5-16,9-1 0,-41 1 15,-8-5-15,-34 0 16,9-5-16,-9 5 0,17 0 15,8 0-15,-25 0 16,1 0-16,-9 0 16,0 0-16,0-4 15,-17 4-15,9 0 0,0 0 16,8 0-16,8 0 16,1 0-16,-9 0 0,0 0 15,0 0-15,0 0 16,0 0-16,9 0 15,7 0-15,1 0 0,-1 0 16,1 0-16,0 0 16,-1 0-16,1 0 0,8 0 15,0 0-15,0 0 16,-1 4-16,1-4 16,0 0-16,-8 0 0,0 0 15,7 0-15,1 0 16,8 0-16,1 5 0,-1 0 15,0-1-15,-8 1 16,0 0-16,8-1 16,0 1-16,0 0 15,0-1-15,1 1 0,-1 0 16,0-1-16,-8-4 16,8 0-16,8 5 0,1-5 15,65 5-15,-7-5 16,-18 0-16,1 0 15,50-5-15,-9 5 0,-8 5 16,-17-5-16,25 0 16,-33 0-16,-25 4 0,9-4 15,8 0-15,-9 0 16,-8-4-16,-8-1 16,-16-4-16,-34 4 15,1-4-15,15-1 0,10 6 16,-18-1-16,1 5 15,0 0-15,-9 5 0,0-5 16,1 0-16,-26 0 16,1-5-16,7 0 15,1 1-15,8 4 16,9 0-16,-9 0 0,0 0 16,0 0-16,0 0 0,0 0 15,0 0-15,0-5 16,0 0-16,9 1 15,7 4-15,1 0 16,0 0-16,-1 0 0,-7 0 16,-1 0-16,0 0 15,1 0-15,-1-5 0,0 1 16,1-1-16,7 5 16,1 0-16,0 0 15,-1 0-15,-8 0 0,1 0 16,-1 0-16,1 0 15,-1 0-15,-8-5 0,0 1 16,0 4-16,0 0 16,0 0-16,0 0 15,0 0-15,1 0 16,-1 0-16,0 0 0,0 0 16,0 0-16,0 4 0,0 1 15,0 0-15,-8-1 16,0-4-16,0 0 15,-1 0-15,1 0 16,0 0-16,0 0 0,-9 0 16,1 0-16,-1 5 15,1-1-15,-1-4 0,1 0 16,0 0-16,-1 0 16,1 0-16,-1 0 15,1 5-15,-17-5 16,16 0-16,-16 0 0,17 0 15,-17 0-15,0 0 0,0 0 16,0 0-16,0 0 16,0 0-16,0 0 15,0 0-15,0 0 16,0 0-16,0 0 0</inkml:trace>
</inkml:ink>
</file>

<file path=ppt/ink/ink33.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1:10.1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5186 8602 0,'0'0'0,"0"0"16,0 0-16,0 0 15,0 0-15,0 0 16,0 0-16,0 0 15,0 0-15,0 0 0,0 0 16,0 0-16,0 0 16,0 0-16,0 0 0,0 0 15,0 0-15,0 0 16,0 0-16,0 0 16,0 0-16,0 0 15,0 0-15,0 0 0,0 0 16,0 0-16,0 0 15,0 0-15,0 0 0,0 0 16,0 0-16,0 0 16,0 0-16,0 0 15,0 0-15,0 0 16,0 0-16,0 0 0,0 0 16,0 0-16,0 0 0,0 0 15,0 0-15,0 0 16,0 0-16,0 0 15,0 0-15,133-5 16,-117 5-16,1-5 0,-1 1 16,1 4-16,0 0 15,-1 0-15,1 0 0,-1 0 16,1 0-16,-1 0 16,1 0-16,-1 0 15,1 0-15,-1 0 0,1 0 16,8 0-16,0 0 15,-1 0-15,1 4 0,8-4 16,0 5-16,-8-5 16,0 0-16,0 5 15,0-1-15,-1 1 16,1 0-16,0-1 0,0 1 16,0-1-16,-1 1 0,1 0 15,0-5-15,0 0 16,0 0-16,-1 0 15,10 0-15,-1 0 16,0 0-16,0 0 0,0 0 16,0 0-16,0 0 15,0 0-15,0 0 0,0 0 16,-8 0-16,0 0 16,0 0-16,0 0 15,-1 0-15,9 0 0,1 0 16,7 0-16,0 0 15,1 0-15,-1 0 0,-8 0 16,0 0-16,0 0 16,0 0-16,0 0 15,0-5-15,9 0 16,-1 1-16,0 4 0,1 0 16,-1 0-16,1-5 15,-1 1-15,-8-1 0,0 5 16,0 0-16,0 0 15,0 0-15,0 0 16,0 0-16,1 0 0,-1-5 16,0 5-16,0 0 15,0 0-15,8 0 0,1 0 16,-1-4-16,0-1 16,-8 0-16,0 1 15,0 4-15,1 0 16,-1 0-16,0 0 0,0 0 15,0 0-15,0 0 16,0 0-16,0-5 0,0 0 16,0 1-16,9-1 15,-1 5-15,0 0 16,1 0-16,-9 0 16,8 0-16,-8 0 0,0 0 15,0 0-15,0 0 0,1-5 16,-1 5-16,0-4 15,0 4-15,0 0 16,0 0-16,8 0 16,1 0-16,-1 0 0,0 0 15,1 0-15,-9 0 16,0 0-16,0 0 0,0 0 16,0 0-16,0 0 15,9 0-15,-1-5 16,0 0-16,1 1 0,-1 4 15,0 0-15,1 0 16,-1 0-16,0 0 16,1 0-16,-1 0 0,-8 0 15,8 0-15,1 0 16,-1-5-16,1 0 16,-1 1-16,0 4 0,1 0 15,-1 0-15,-8 0 16,0 0-16,0 0 0,0 0 15,0 0-15,0 0 16,0 0-16,1 0 16,-1 0-16,0 0 0,0 0 15,0-5-15,0 0 16,0 1-16,0 4 0,0 0 16,9 0-16,-9 0 15,0 0-15,0 0 16,0 0-16,0 0 15,0 0-15,0 0 0,0 0 16,0 0-16,0 0 16,-8 0-16,0 0 0,8 0 15,0 0-15,0 0 16,0 0-16,0 0 16,0 0-16,1 0 0,-1 0 15,0 0-15,0 0 16,0 0-16,0-5 0,0 5 15,8 0-15,-8-4 16,1-1-16,-1 5 16,8 0-16,0 0 15,1 0-15,-1 0 0,0 0 16,1 0-16,-1-5 16,0 5-16,1 0 0,-1 0 15,1 0-15,-1-4 16,-8-1-16,0 5 15,8 0-15,1 0 0,-1 0 16,0 0-16,1 0 16,-1 0-16,-8 0 0,0 0 15,0 0-15,9 0 16,-1 0-16,-8-5 16,0 1-16,0 4 15,9 0-15,-9 0 0,0 0 16,8 0-16,1 0 15,-1 0-15,0 4 0,-8-4 16,0 0-16,0 0 16,1 5-16,-1 0 15,-9-1-15,10-4 0,-1 0 16,0 0-16,-8 0 16,-1 0-16,1 0 0,0 0 15,0 0-15,0 0 16,-1 0-16,1 0 15,0 0-15,8 0 0,0 0 16,0 0-16,0 0 16,0 0-16,0 0 0,-8 0 15,0 0-15,0 0 16,0 0-16,0 0 16,-1 0-16,1 0 15,8 0-15,-8 0 0,0 0 16,0 0-16,-1 0 15,1 0-15,0 0 0,0 0 16,0 0-16,0 0 16,8 0-16,-9 0 15,1 0-15,0 0 0,0 0 16,0 0-16,-1 0 16,1 0-16,0 0 0,0 0 15,8 0-15,-8 0 16,0 0-16,-1 0 15,1 0-15,0 0 16,0-4-16,0 4 0,-9 0 16,1 0-16,8 0 15,-1 0-15,1 0 0,-8 0 16,-1 0-16,9 0 16,0 0-16,0 0 15,0 0-15,-1 0 0,-7 0 16,-1 0-16,1 0 15,-1 0-15,1 0 0,0 0 16,-1 0-16,1 0 16,-1 0-16,1 0 15,-1 0-15,1 0 16,-1 0-16,1 0 0,-1 0 16,1 0-16,0 0 15,-1 0-15,1 0 0,-1-5 16,1 0-16,-1 1 15,1 4-15,-1 0 16,1 0-16,-1 0 0,1-5 16,-1 5-16,1 0 15,0 0-15,-1 0 0,-16 0 16,17 0-16,-17 0 16,16 0-16,-16 0 15,0 0-15,0 0 16,0 0-16,0 0 0,0 0 15,0 0-15,0 0 0,0 0 16,0 0-16,0 0 16,0 0-16,58-9 15,-25 4-15,-33 5 16,0 0-16,0 0 0,0 0 16,0 0-16,0 0 15,0 0-15,0 0 0,0 0 16,0 0-16,0 0 15,0 0-15,0 0 16,0 0-16,0 0 0,0 0 16,0 0-16,0 0 15,0 0-15,0 0 0,58 0 16,-33 0-16,-25 0 16,0 0-16,0 0 15,0 0-15,0 0 16,0 0-16,0 0 0,0 0 15,0 0-15,0 0 16,0 0-16,0 0 0,0 0 16,0 0-16,0 0 15,0 0-15,0 0 16,0 0-16,0 0 16,0 0-16,0 0 0,0 0 15,0 0-15,0 0 0,0 0 16,0 0-16,0 0 15,0 0-15,0 0 16,0 0-16,0 0 16,0 0-16,0 0 0,0 0 15,0 0-15,0 0 16,0 0-16,0 0 0,0 0 16,0 0-16,0 0 15,0 0-15,0 0 16,0 0-16,0 0 15,0 0-15,0 0 0,0 0 16,0 0-16,0 0 0,0 0 16,0 0-16,0 0 15,0 0-15,0 0 16,0 0-16,0 0 16,0 0-16,0 0 0,0 0 15,0 0-15,0 0 16,0 0-16,0 0 0,0 0 15,0 0-15,0 0 16,0 0-16,0 0 16,0 0-16,0 0 15,0 0-15,0 0 0,0 0 16,0 0-16,0 0 16,0 0-16,0 0 0,0 0 15,0 0-15,0 0 16,0 0-16,0 0 15,0 0-15,0 0 0,0 0 16,58 0-16,-25 0 16,-33 0-16,0 0 0,0 0 15,0 0-15,0 0 16,0 0-16,0 0 16,0 0-16,0 0 0,0 0 15,0 0-15,0 0 16,0 0-16,0 0 0,0 0 15,0 0-15,0 0 16,0 0-16,0 0 16,0 0-16,0 0 15,0 0-15,0 0 0,0 0 16,0 0-16,0 0 16,0 0-16,0 0 0,0 0 15,0 0-15,58 0 16,-25 0-16,-33 0 15,0 0-15,0 0 16,0 0-16,0 0 0,0 0 16,0 0-16,0 0 0,0 0 15,0 0-15,0 0 16,0 0-16,0 0 16,0 0-16,0 0 15,0 0-15,0 0 0,0 0 16,0 0-16,0 0 15,0 0-15,0 0 0,0 0 16,0 0-16,0 0 16,0 0-16,0 0 15,0 0-15,0 0 0,0 0 16,0 0-16,0 0 16,0 0-16,0 0 0,0 0 15,0 0-15,0 0 16,58-5-16,-58 5 15,0 0-15,0 0 16,0 0-16,0 0 0,0 0 16,0 0-16,0 0 15,0 0-15,0 0 0,0 0 16,0 0-16,0 0 16,0 0-16,0 0 15,0 0-15,0 0 0,0 0 16,0 0-16,0 0 15,0 0-15,0 0 0,0 0 16,0 0-16,0 0 16,0 0-16,0 0 15,0 0-15,0 0 0,0 0 16,0 0-16,0 0 16,0 0-16,0 0 0,0 0 15,0 0-15,0 0 16,0 0-16,0 0 15,0 0-15,0 0 16,0 0-16,0 0 0,0 0 16,0 0-16,0 0 15,0 0-15,0 0 0,0 0 16,0 0-16,0 0 16,0 0-16,0 0 15,0 0-15,0 0 0,0 0 16,0 0-16,0 0 15,0 0-15,0 0 16,0 0-16,0 0 0,0 0 16,0 0-16,0 0 15,0 0-15,0 0 16,0 0-16,0 0 0,0 0 16,0 0-16,0 0 15,0 0-15,0 0 0,0 0 16,58-9-16,-58 9 15,0 0-15,0 0 16,0 0-16,0 0 0,0 0 16,0 0-16,0 0 15,0 0-15,0 0 0,0 0 16,0 0-16,0 0 16,0 0-16,0 0 15,0 0-15,0 0 16,57-5-16,-57 5 0,0 0 15,0 0-15,0 0 16,0 0-16,0 0 0,0 0 16,0 0-16,0 0 15,0 0-15,0 0 16,58 0-16,-58 0 0,0 0 16,0 0-16,0 0 15,0 0-15,0 0 0,0 0 16,0 0-16,0 0 15,0 0-15,0 0 16,58-9-16,-58 9 16,0 0-16,0 0 0,0 0 15,0 0-15,0 0 0,0 0 16,58-5-16,-58 5 16,0 0-16,0 0 15,0 0-15,0 0 16,0 0-16,0 0 0,0 0 15,0 0-15,0 0 16,0 0-16,0 0 0,0 0 16,0 0-16,0 0 15,0 0-15,0 0 16,0 0-16,0 0 16,58-4-16,-58 4 0,0 0 15,0 0-15,0 0 0,0 0 16,0 0-16,0 0 15,0 0-15,0 0 16,58-5-16,-58 5 16,0 0-16,0 0 0,0 0 15,0 0-15,0 0 16,0 0-16,0 0 0,0 0 16,0 0-16,58-9 15,-25 4-15,-33 5 16,0 0-16,0 0 0,0 0 15,0 0-15,0 0 16,0 0-16,0 0 0,0 0 16,0 0-16,0 0 15,0 0-15,0 0 16,0 0-16,0 0 16,0 0-16,0 0 0,0 0 15,0 0-15,0 0 16,0 0-16,0 0 0,0 0 15,0 0-15,0 0 16,0 0-16,0 0 16,0 0-16,0 0 15,0 0-15,58 0 0,-25-4 16,-33 4-16,0 0 0,0 0 16,0 0-16,0 0 15,0 0-15,0 0 16,0 0-16,0 0 15,0 0-15,0 0 0,0 0 16,0 0-16</inkml:trace>
</inkml:ink>
</file>

<file path=ppt/ink/ink34.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1:17.193"/>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14201 10416 0,'0'0'0,"0"0"16,0 0-16,0 0 15,0 0-15,0 0 16,0 0-16,0 0 15,0 0-15,0 0 0,0 0 16,0 0-16,0 0 0,0 0 16,0 0-16,0 0 15,0 0-15,0 0 16,0 0-16,0 0 16,0 0-16,0 0 0,0 0 15,0 0-15,0 0 16,0 0-16,0 0 0,0 0 15,0 0-15,0 0 16,0 0-16,0 0 16,0 0-16,0 0 0,0 0 15,0 0-15,0 0 16,0 0-16,0 0 16,0 0-16,0 0 0,0 0 15,0 0-15,141-33 16,-125 33-16,1 0 15,-1 0-15,1 0 0,-1 0 16,1 0-16,-1 0 16,1-4-16,0-1 0,-1 0 15,1 1-15,-1-1 16,1 0-16,-1 1 16,1-1-16,8 0 15,-1 1-15,1-1 0,0 0 16,0 1-16,0-1 0,-1 1 15,1-1-15,0 0 16,0 1-16,0-1 16,-1 5-16,1 0 15,0-5-15,0 1 0,8-1 16,-8 0-16,8 1 16,0-1-16,0 0 0,0 1 15,0 4-15,0 0 16,0 0-16,0 0 15,1 0-15,-1 0 16,0 0-16,0-5 0,0 0 16,0 1-16,0-1 0,8 5 15,1 0-15,-1 0 16,0 0-16,-7 0 16,-1 0-16,0 0 15,0 0-15,0 0 0,0 0 16,0 0-16,0 0 15,0 0-15,0 0 0,9 0 16,-1 0-16,0 0 16,1 0-16,-1 0 15,0 0-15,1 0 0,-1 0 16,-8 0-16,0 0 16,0 0-16,9 0 0,-9 0 15,8-5-15,0 5 16,1 0-16,-1 0 15,0 0-15,1 0 16,-1 0-16,1 0 0,-1 0 16,0 0-16,1 0 15,-1 0-15,0 0 0,1 0 16,-1 0-16,0 0 16,9 0-16,-9 0 15,1 0-15,-1 0 0,0 5 16,1 0-16,-1-5 15,0 0-15,9 0 0,0 0 16,-1 0-16,1 0 16,0 0-16,-1 0 15,1 0-15,-1 0 16,1 0-16,0 0 0,-1 0 16,1 0-16,-1 0 0,1 0 15,0 0-15,-1 0 16,1 0-16,0 0 15,-1 0-15,1 0 16,-1 0-16,1 0 0,0 0 16,-1 0-16,1 0 15,0 0-15,-1 0 0,1 0 16,8 0-16,0 0 16,-1-5-16,1 5 15,0 0-15,0 0 16,0 0-16,0 0 0,0 0 15,0 0-15,0 0 0,-9 0 16,1 0-16,-1 0 16,1-5-16,8 5 15,0 0-15,0 0 16,-9 0-16,1 0 0,0 0 16,-1 0-16,1 0 15,0-4-15,-1-1 0,1 0 16,-1 5-16,1 0 15,0 0-15,-1 0 16,1 0-16,-1 0 16,1 0-16,-9 0 0,1 0 15,-1 0-15,1 0 16,-1 0-16,0 0 0,1 0 16,-1 0-16,0 0 15,9 0-15,-9 0 16,1 0-16,-1 0 0,0 0 15,1 0-15,-1 0 16,0 5-16,-8 0 0,1-1 16,-1 1-16,0-5 15,0 0-15,0 0 16,0 0-16,0 0 0,0 5 16,-8-1-16,0 1 15,0-5-15,-1 0 0,1 0 16,0 0-16,0 0 15,0 0-15,-1 0 16,1 5-16,-8-5 16,-1 0-16,1 0 0,8 0 15,-9 0-15,-8 0 16,-8 0-16,0 0 0,0 0 16</inkml:trace>
</inkml:ink>
</file>

<file path=ppt/ink/ink35.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02.057"/>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14813 6359 0,'0'0'0,"0"0"0,0 0 0,0 0 0,0 0 16,0 0-16,0 0 0,0 0 0,0 0 0,0 0 0,0 0 15,0 0-15,0 0 0,0 0 0,0 0 16,0 0-16,0 0 0,0 0 0,0 0 0,0 0 0,0 0 15,0 0-15,0 0 0,0 0 0,0 0 0,0 0 0,0 0 16,0 0-16,0 0 0,0 0 0,124-4 16,-124 4-16,17 0 15,-1 0-15,1 0 16,-1 0-16,-7 0 0,7 0 16,1 4-16,-1 1 15,-8 0-15,9-1 16,0 1-16,-1 0 0,1-1 15,-1 1-15,1 0 16,-1-5-16,1 0 0,-1 0 16,1 0-16,-1 0 15,1 0-15,-1 0 16,1 4-16,0-4 16,-1 0-16,1 0 0,-1 0 15,9 0-15,0 0 16,0 0-16,-1 0 0,1 0 15,0 5-15,-8-1 16,-1 1-16,1-5 16,-1 0-16,9 0 0,0 0 15,0 0-15,-1 0 16,1 0-16,-8 5 0,-1-5 16,9 0-16,0 0 15,0 0-15,0 0 16,-9 0-16,1 0 15,7 0-15,-7 4 0,0 1 16,-1 0-16,1-1 16,7 1-16,1 0 0,0-5 15,0 0-15,0 4 16,-1 1-16,1 0 16,0-1-16,0 1 0,0 0 15,0-1-15,-9 1 16,1-5-16,7 5 0,-7-5 15,8 0-15,0 4 16,-9 1-16,1-5 16,-1 0-16,1 5 15,8-5-15,-1 4 0,1 1 16,0-1-16,0 1 16,0 0-16,-1-1 0,1-4 15,0 0-15,0 0 16,0 5-16,-1-5 15,1 0-15,0 0 0,0 0 16,0 0-16,0 0 16,-9 0-16,1 0 0,-1 0 15,1 0-15,-1 0 16,9 0-16,0 0 16,0 0-16,-1 0 15,1 0-15,0 0 0,-8 0 16,7 0-16,1 0 15,0 0-15,0 5 0,0-5 16,0 0-16,-1 0 16,1 0-16,0 4 15,0-4-15,0 0 0,-1 0 16,1 0-16,0 0 16,0 0-16,0 0 0,-1 0 15,1 0-15,0 0 16,8 0-16,0 0 15,-8 0-15,8 0 16,0 0-16,0 0 0,0 0 16,-8 0-16,0 0 15,0 0-15,0 0 0,-1 0 16,1 0-16,0 0 16,0 0-16,0 0 15,-1 0-15,1 0 16,0 0-16,0 0 0,0 0 15,-1 0-15,1 0 0,0 0 16,0 0-16,0 0 16,0 0-16,-1 0 15,1 0-15,-8 0 16,-1 0-16,1 0 0,8 0 16,-9 0-16,1 0 15,-1 0-15,9 0 0,0 0 16,0 0-16,-9 0 15,1 0-15,-1 0 16,9 0-16,-8 0 16,-1 0-16,1 0 0,-1 0 15,1 0-15,8 0 0,-9 0 16,1 0-16,-1 0 16,1 0-16,-1 0 15,1 0-15,-1 0 16,-7 0-16,7 0 0,1 0 15,-1 0-15,1-4 16,-1-1-16,1 0 0,-17 5 16,0 0-16,0 0 15</inkml:trace>
</inkml:ink>
</file>

<file path=ppt/ink/ink36.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05.574"/>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6047 7076 0,'0'0'0,"0"0"16,0 0-16,0 0 15,0 0-15,0 0 16,0 0-16,0 0 0,0 0 16,0 0-16,0 0 15,0 0-15,0 0 0,0 0 16,0 0-16,0 0 16,0 0-16,0 0 15,0 0-15,0 0 16,0 0-16,0 0 0,0 0 15,0 0-15,0 0 0,0 0 16,0 0-16,0 0 16,0 0-16,0 0 15,0 0-15,0 0 16,0 0-16,0 0 0,0 0 16,0 0-16,0 0 15,0 0-15,0 0 0,0 0 16,0 0-16,0 0 15,248 18-15,-223-22 16,8-1-16,0 0 16,0 1-16,0-1 0,8 0 15,1 1-15,-9-1 16,8 0-16,0 1 0,-8-1 16,9-4-16,-1 4 15,0 1-15,1-1 16,-1 0-16,1 1 0,-1-1 15,0 0-15,1 1 16,-1-1-16,0 0 0,1 1 16,-9 4-16,0-5 15,0 0-15,0 1 16,0-1-16,8 0 16,1 1-16,-1-1 0,0 5 15,1 0-15,-1 0 16,0 0-16,1 0 0,-1-5 15,-8 1-15,0-1 16,9 5-16,-9 0 16,0 0-16,0 0 0,0 0 15,8 0-15,1 0 16,-1 0-16,0 0 0,1 0 16,-1 0-16,0 0 15,1 0-15,-1 0 16,1 0-16,-1 0 15,0 0-15,1 5 0,-1-1 16,0 1-16,1 0 16,-1-1-16,0 1 0,1 0 15,-1-1-15,0 1 16,9 0-16,0-1 16,-1 1-16,1 0 15,-1 4-15,1-4 0,0-1 16,-1 1-16,1 0 15,0-1-15,7 1 0,1-1 16,0 1-16,0 0 16,0-1-16,0 1 15,0 0-15,0-1 0,0 1 16,0 0-16,-1-1 16,1 1-16,0 0 15,0-5-15,0 0 0,0 0 16,0 0-16,0 0 15,0 0-15,-1 4 16,1 1-16,0 0 0,0-1 16,0 1-16,0 0 15,0-5-15,0 0 0,0 4 16,-1 1-16,1 0 16,0-1-16,0 1 15,0-5-15,0 0 0,0 0 16,-9 0-16,1 0 15,0 0-15,-1 0 0,1 4 16,0 1-16,-1 0 16,9-5-16,-8 0 15,-1 0-15,1 0 16,0 0-16,-1 0 0,1 0 16,-1 0-16,1 4 15,0 1-15,8 0 0,-1-5 16,1 0-16,-8 0 15,0 0-15,-1 0 16,1 0-16,-1 0 0,1 4 16,0-4-16,8 0 15,-1 0-15,-7 0 0,0 0 16,-1 0-16,9 0 16,0 0-16,0 0 15,0 0-15,0 0 16,-9 0-16,9 0 0,0-4 15,0 4-15,0 0 16,0 0-16,-9 0 0,1-5 16,0 5-16,-1-5 15,1 1-15,0 4 16,-1 0-16,1 0 0,-1 0 16,1 0-16,0 0 15,-1-5-15,1 0 16,-9 5-16,1 0 0,-1 0 15,0-4-15,1 4 16,-1 0-16,0 0 16,1 0-16,-1 0 0,0 0 15,1 0-15,7 0 16,-7 0-16,-1 0 0,0 0 16,1 0-16,-1 0 15,1 0-15,-1 0 16,0 0-16,1 0 15,-1 0-15,0 0 0,1 0 16,-1 0-16,0 0 16,1 0-16,-1 0 0,0 0 15,1 0-15,-1 0 16,0 0-16,1 0 16,-1 0-16,1 0 0,-1 0 15,0 0-15,1 0 16,-1 0-16,0 0 0,1 0 15,-1 0-15,0 0 16,1 0-16,-1 0 16,0 0-16,1-5 15,-1 1-15,0-1 0,1 5 16,-1 0-16,0 0 16,1 0-16,-1 0 0,1-5 15,-1 1-15,0-1 16,1 0-16,-1 1 15,0-1-15,1 0 0,-1 5 16,0 0-16,1 0 16,-1 0-16,0 0 0,1-4 15,-9-1-15,0 0 16,0 5-16,0-4 16,0-1-16,0 0 15,0 1-15,0-1 0,0 0 16,1 1-16,-1-1 15,0 0-15,8 1 0,0-1 16,-7 1-16,7 4 16,0 0-16,1 0 15,-1-5-15,0 0 16,1 1-16,-9-1 0,0 0 16,0 1-16,0-1 0,0 0 15,0 5-15,0 0 16,0 0-16,0 0 15,0 0-15,0 0 16,1 0-16,-1 0 0,0 0 16,0 0-16,-8 5 15,-1-5-15,1 0 0,0 0 16,0 0-16,0 5 16,-1-1-16,1-4 15,0 0-15,0 0 16,0 0-16,0 0 0,-1 0 15,-7 0-15,-1 5 0,1 0 16,0-5-16,-1 4 16,1-4-16,-1 5 15,1 0-15,-1-1 16,1 1-16,-1-1 0,1 1 16,-1-5-16,1 0 15,-1 0-15,1 5 0,0-1 16,-1-4-16,1 5 15,-1 0-15,1-5 16,-9 4-16,-8-4 0,17 0 16,-17 0-16,-9 0 15,9 0-15,0 0 0,0 0 16</inkml:trace>
</inkml:ink>
</file>

<file path=ppt/ink/ink37.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08.687"/>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5997 7606 0,'0'0'15,"0"0"-15,0 0 16,0 0-16,0 0 0,0 0 16,0 0-16,0 0 15,0 0-15,0 0 16,0 0-16,0 0 0,0 0 15,0 0-15,0 0 16,0 0-16,0 0 0,0 0 16,0 0-16,0 0 15,0 0-15,0 0 16,248 84-16,-223-84 16,0 0-16,0 0 0,-1 0 15,9 0-15,0 0 16,9 0-16,-1 0 0,1 0 15,-1 0-15,0 0 16,1 0-16,-1 0 16,0 0-16,9 0 0,0 4 15,-1 1-15,1 0 16,-1-1-16,1 1 0,0-5 16,-1 0-16,9 0 15,0 5-15,0-1 16,0-4-16,0 0 15,0 0-15,0 0 0,-1 0 16,1 0-16,0 0 16,0 0-16,0 0 0,0 0 15,0 0-15,0 0 16,-9 0-16,1 0 16,-1 0-16,1 0 15,0 0-15,-1 0 0,1 0 16,0 0-16,-1 0 0,1 0 15,8 0-15,-9 0 16,1-4-16,0-1 16,-1 5-16,1-5 15,-1 5-15,1 0 0,0 0 16,-1 0-16,1 0 16,0 0-16,-1 0 0,1 0 15,-1 0-15,1-4 16,0-1-16,-1 5 15,1 0-15,0 0 16,-1 0-16,1 0 0,-1 0 16,1 0-16,0 0 15,-1 0-15,1 0 0,-9 0 16,1 0-16,7 0 16,1 0-16,-1 0 15,9 0-15,-8 0 0,0 0 16,-1 0-16,1 0 15,-1 0-15,9 0 0,0 0 16,0 0-16,0 0 16,0 0-16,0-5 15,0 1-15,0-1 16,-1 0-16,10 1 0,-1-1 16,0 1-16,0-1 15,0 0-15,0 1 0,1-6 16,-1 1-16,0 4 15,0 5-15,0 0 16,67-4-16,-9-1 0,-17 0 16,1 1-16,-9-1 15,-8 5-15,41 5 0,-16-1 16,0 1-16,-9 0 16,-16-5-16,-8 0 15,-9 0-15,-7 0 0,-10 0 16,1 0-16,-16 4 15,-1 1-15,0 0 0,9-5 16,0 4-16,-26-4 16,1 0-16,0 0 15,0 0-15,0 0 16,0 0-16,8 0 0,0 5 16,8 0-16,0-1 15,1-4-15,-1 0 0,0 0 16,1 0-16,-1 0 15,0 0-15,1 0 16,-1 0-16,1 5 16,7 0-16,1-1 0,-1-4 15,-7 0-15,-1 0 0,0 0 16,1 0-16,-1 0 16,1 0-16,-1 0 15,0 0-15,1 0 16,-1 0-16,0 0 0,1 0 15,-1 0-15,0 0 16,1 0-16,-1 0 0,-8 0 16,8 0-16,-7 0 15,-1 0-15,0 0 16,0 0-16,0 0 16,8 0-16,1 0 0,-1 5 15,0-1-15,1-4 16,-9 5-16,8 0 0,0-5 15,1 0-15,-9 0 16,0 0-16,0 0 16,0 0-16,0 4 0,0 1 15,0-5-15,0 5 16,0-1-16,1 1 0,-1-5 16,0 5-16,0-5 15,0 0-15,0 0 16,0 0-16,0 0 15,0 0-15,0 0 0,0 0 16,0 4-16,1 1 16,-1 0-16,0-1 0,0 1 15,0 0-15,0-5 16,0 0-16,8 0 16,1 0-16,-9 0 0,0 0 15,0 0-15,0 0 16,0 0-16,0 4 15,0-4-15,0 5 0,0 0 16,1-1-16,-1 1 16,0 0-16,0-5 15,0 0-15,0 4 0,0 1 16,0-1-16,0 1 16,0-5-16,0 5 0,0-5 15,1 0-15,-1 0 16,0 0-16,0 0 15,0 4-15,0-4 16,0 5-16,0-5 0,0 0 16,0 0-16,0 0 15,0 0-15,0 0 0,1 0 16,-1 0-16,0 0 16,0 0-16,-8 0 15,-1 0-15,1 0 0,0 0 16,0 0-16,0 0 15,-1 0-15,1 0 0,0 0 16,0 0-16,0 0 16,0 0-16,-1 0 15,1 0-15,0 0 16,0 0-16,0 0 0,-1 0 16,1 0-16,0 0 15,0 0-15,-9 0 0,1 0 16,-1 0-16,1 0 15,0 0-15,-1 0 16,9 0-16,0 0 0,-1 0 16,-7 0-16,0 0 15,-1 0-15,1 0 0,-1 0 16,1 0-16,-1 0 16,1 0-16,-1 0 15,1 0-15,-1 0 16,1 0-16,0 0 0,-1 0 15,1 0-15,-1 0 16,1 0-16,-1 0 0,1 0 16,-1 0-16,1 0 15,-1 0-15,1 0 16,-1 0-16,1 0 0,0 0 16,-1 0-16,1 0 15,-1 0-15,1 0 0,-17 0 16,16 0-16,-16 0 15,17 0-15,-17 0 16,0 0-16,0 0 0,0 0 16,0 0-16,0 0 15,0 0-15</inkml:trace>
</inkml:ink>
</file>

<file path=ppt/ink/ink38.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11.849"/>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5807 8085 0,'0'0'0,"0"0"0,0 0 16,0 0-16,0 0 15,0 0-15,0 0 0,0 0 16,0 0-16,0 0 16,0 0-16,0 0 15,0 0-15,0 0 16,0 0-16,0 0 0,0 0 16,0 0-16,0 0 0,0 0 15,0 0-15,0 0 16,0 0-16,0 0 15,0 0-15,0 0 16,0 0-16,190-9 0,-173 4 16,7 5-16,1 0 15,0 0-15,8 0 0,0 0 16,0 0-16,0 0 16,0 0-16,0 0 15,1 0-15,7 0 16,0 0-16,1 5 0,7 0 15,-7-1-15,-1-4 0,0 5 16,1 0-16,-1-1 16,9 1-16,-1-1 15,1 1-15,-1 0 16,1-1-16,0 1 0,-1 0 16,1-1-16,-9-4 15,1 0-15,-1 0 0,9 5 16,7 0-16,-7-1 15,0 1-15,-1 0 16,1-5-16,0 0 16,-9 0-16,0 0 0,1 0 15,-1 0-15,0 4 16,9 1-16,0 0 0,-1-1 16,1 1-16,-1 0 15,1-1-15,-9-4 16,1 0-16,-1 0 15,0 0-15,1 0 0,-1 0 16,1 0-16,-1 0 0,0 0 16,1 0-16,7 0 15,1 5-15,-1-5 16,-7 0-16,-1 0 16,0 0-16,1 0 0,-1 0 15,1 0-15,7 0 0,1 5 16,-1-1-16,1 1 15,0-1-15,-1-4 16,1 0-16,0 0 16,-1 0-16,9 0 0,0 0 15,0 0-15,0 5 16,0-5-16,-1 0 0,1 0 16,0 0-16,8 0 15,1 5-15,-1-5 16,0 4-16,0-4 15,-8 0-15,0 0 0,0 0 16,8 0-16,0 0 16,0 0-16,0 0 0,1 0 15,-10 0-15,1 0 16,0 0-16,0 0 16,0 0-16,8 0 0,0 0 15,1 0-15,-1 0 16,-8 0-16,-1 0 0,1 0 15,0 0-15,0 0 16,0 0-16,0 0 16,0 0-16,0 0 15,0 0-15,-1 0 0,-7 0 16,0 0-16,8-4 16,-9-1-16,1 0 0,-1 1 15,1 4-15,0 0 16,8 0-16,0 0 15,-1 0-15,-7 0 0,0 0 16,-1 0-16,1 0 16,0 0-16,-1 0 0,1 0 15,-1 0-15,1 0 16,0 4-16,-1 1 16,1 0-16,-1-5 15,1 0-15,0 4 0,-1 1 16,1 0-16,0-1 15,-1 1-15,1 0 0,-1-1 16,1 1-16,8 0 16,0-1-16,-9-4 15,1 0-15,0 0 16,-1 0-16,1 0 0,8 0 16,0 0-16,0 5 0,0-5 15,-1 0-15,1 0 16,-8 0-16,0 0 15,-1 0-15,1 0 16,8 0-16,0 0 0,-1 0 16,-7 0-16,0 0 15,-1 0-15,1 0 0,0 0 16,-1 0-16,1 0 16,-1 0-16,1 0 15,0 0-15,-1 0 16,1 0-16,0 0 0,-1 0 15,1 0-15,-1 0 16,-7 0-16,-1 0 0,0 0 16,1 0-16,-1 0 15,1 0-15,-1 0 16,0 0-16,1 0 0,-1 0 16,0 0-16,1 0 15,-1 0-15,0 0 0,1 0 16,-1 0-16,0 0 15,1 0-15,-9 0 16,0 0-16,0 0 16,0 5-16,8-5 0,1 4 15,-1 1-15,0 0 16,1-5-16,-1 4 0,1-4 16,-1 0-16,0 0 15,1 0-15,-1 0 16,0 0-16,1 0 0,-1 5 15,0-5-15,1 0 16,-1 0-16,0 0 0,-8 0 16,1 0-16,-1 0 15,8 0-15,0 0 16,1 0-16,-1 0 16,-8 0-16,0 0 0,0 0 15,0 0-15,0 0 16,1 0-16,-1 0 0,0 0 15,0 0-15,0 0 16,0 0-16,0-5 16,0 1-16,0-1 15,0 0-15,0 1 0,0 4 16,1-5-16,-1 0 0,-9 1 16,9-1-16,-8 0 15,0 1-15,0 4 16,0 0-16,0 0 15,-1-5-15,1 0 0,8 1 16,-8 4-16,0 0 16,0 0-16,-1 0 0,1 0 15,0 0-15,0 0 16,8 0-16,-8-5 16,0 5-16,-1-5 15,1 1-15,0 4 0,0 0 16,0-5-16,-1 0 15,1 5-15,0 0 0,-8 0 16,-1 0-16,1 0 16,8 0-16,-9 0 15,9 0-15,0 0 0,-1 0 16,-7 0-16,0 0 16,-1 0-16,1 0 0,-1 0 15,1 0-15,-1 0 16,1 0-16,-1 0 15,1 0-15,-1 0 16,1 0-16,0 0 0,-1 0 16,-16 0-16,17 0 0,-17 0 15,16 0-15,-16 0 16,0 0-16,0 0 16,0 0-16,0 0 0</inkml:trace>
</inkml:ink>
</file>

<file path=ppt/ink/ink39.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14.671"/>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6195 8764 0,'0'0'0,"0"0"15,0 0-15,0 0 16,0 0-16,0 0 15,0 0-15,0 0 16,0 0-16,0 0 0,0 0 16,0 0-16,0 0 15,0 0-15,0 0 0,0 0 16,0 0-16,0 0 16,0 0-16,0 0 15,0 0-15,0 0 0,0 0 16,0 0-16,0 0 15,0 0-15,0 0 0,0 0 16,0 0-16,0 0 16,0 0-16,0 0 15,0 0-15,0 0 16,0 0-16,0 0 0,0 0 16,0 0-16,0 0 15,0 0-15,0 0 0,0 0 16,0 0-16,0 0 15,0 0-15,240 56 16,-207-51-16,0 0 0,42 4 16,-34-9-16,1 0 15,-1 0-15,0 0 0,1 0 16,7 0-16,1 0 16,0 0-16,-1 0 15,1 0-15,-1 0 16,1 0-16,0 0 0,-1 0 15,1 4-15,-1 1 16,1 0-16,0-1 0,-9 1 16,0 0-16,1-1 15,-1 1-15,0 0 16,1-1-16,-1 1 0,1 0 16,-1-1-16,8 1 15,1 0-15,0-1 0,-1 1 16,1 0-16,0-1 15,-1 1-15,1 0 16,-1-1-16,1-4 16,-9 0-16,9 0 0,0 0 15,-1 0-15,1 5 16,0-5-16,-1 0 0,1 0 16,-1 0-16,1 0 15,0 0-15,-1 0 16,1 0-16,8 0 0,0 0 15,0 0-15,-1 0 16,1 0-16,0-5 0,-8 5 16,-1 0-16,9 0 15,0 0-15,0 0 16,0-4-16,0-1 16,-8 0-16,-1 1 0,1-1 15,-1 0-15,1 5 16,8-4-16,0 4 0,0-5 15,0 0-15,0 1 16,-1-1-16,-7 0 16,8 1-16,-8-1 15,-1 0-15,9 1 0,0 4 16,0 0-16,0 0 16,0-5-16,0 0 0,-1 1 15,1-1-15,0 0 16,0 5-16,0 0 15,8-4-15,-8-1 0,0 1 16,0-1-16,0 0 16,0 1-16,-1-1 0,1 0 15,9 5-15,-1-4 16,0-1-16,0 0 16,-8 1-16,0-1 15,0 5-15,0 0 0,8 0 16,0-5-16,0 5 15,-8-4-15,0-1 0,0 0 16,0 1-16,0-1 16,-1 5-16,1 0 15,0 0-15,0 0 0,0 0 16,0 0-16,0 0 16,0 0-16,0-5 0,-9 1 15,1-1-15,-1 0 16,9 1-16,0 4 15,0 0-15,0 0 16,0 0-16,-8 0 0,-1 0 16,1 0-16,-1 0 15,1 0-15,0 0 0,-1 0 16,9 0-16,0 0 16,0 0-16,0 0 15,0 0-15,-9 0 16,1 0-16,0 0 0,-1 0 15,1 0-15,8 4 0,0-4 16,-1 0-16,1 0 16,-8 0-16,0 0 15,-1 0-15,1 0 16,-1 0-16,9 0 0,0 0 16,0 0-16,0 0 15,0 0-15,0 0 0,0 0 16,0 0-16,0 0 15,-1 0-15,1 0 16,0 0-16,0 0 16,0 0-16,0 0 0,0 0 15,0 0-15,-9 0 16,9 0-16,0 0 0,0 0 16,0 5-16,0 0 15,0-1-15,-9-4 16,1 0-16,-1 0 0,1 0 15,0 0-15,-1 0 16,1 0-16,-9 0 0,1 0 16,-1 0-16,0 0 15,9 0-15,-9 0 16,9 0-16,-9 0 16,1 0-16,-1 0 0,0 0 15,1 0-15,-1 0 16,0-4-16,-7-1 0,-1 0 15,0 1-15,0-1 16,0 5-16,8 0 16,1 0-16,-1 0 0,0 0 15,1 0-15,-9 0 16,0 0-16,0 0 0,0 0 16,0 0-16,0 0 15,0 0-15,0 0 16,0-4-16,0-1 15,0 0-15,1 1 0,-1-1 16,0 5-16,0 0 16,0 0-16,0 0 0,0 0 15,0 0-15,0 0 16,0 0-16,0 0 16,-8 0-16,0 0 15,0 0-15,0 0 0,-1 0 16,1 0-16,0 0 0,0 0 15,0 0-15,-1 0 16,1 0-16,0 0 16,0 0-16,0 0 15,0 0-15,-1 0 0,1 5 16,0-5-16,-9 0 16,1 0-16,0 0 0,-1 0 15,1 0-15,-1 0 16,-8 0-16,-8 0 15,17 0-15,-17 0 0,17 0 16,-17 0-16,0 0 16,0 0-16</inkml:trace>
</inkml:ink>
</file>

<file path=ppt/ink/ink40.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16.507"/>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5765 9406 0,'0'0'15,"0"0"-15,0 0 0,0 0 16,0 0-16,0 0 16,0 0-16,0 0 15,0 0-15,0 0 0,0 0 16,0 0-16,0 0 16,0 0-16,0 0 0,0 0 15,0 0-15,0 0 16,0 0-16,0 0 15,0 0-15,0 0 16,0 0-16,0 0 0,0 0 16,0 0-16,0 0 15,0 0-15,0 0 0,0 0 16,232 52-16,-207-52 16,0 0-16,8 0 15,0 0-15,0 0 16,0 0-16,0 0 0,0 0 15,0 0-15,0 0 0,0 0 16,0 0-16,9 0 16,-1 0-16,0 0 15,1 0-15,-1 0 16,1 0-16,-1 0 0,0 0 16,1 0-16,-1 0 15,9-5-15,-1 5 0,1-5 16,-1 1-16,1-1 15,0 0-15,-1 1 16,1 4-16,0-5 0,-1 5 16,1 0-16,8 0 15,-9-5-15,1 1 0,-1-1 16,1 0-16,0 1 16,-1-1-16,1 0 15,-9 5-15,9 0 16,0 0-16,-1 0 0,1 0 15,-1 0-15,1 0 16,-9 0-16,1 0 0,-1 0 16,0 0-16,1 0 15,-1 0-15,1 0 16,-1 0-16,0 0 16,1 0-16,-1 0 0,0 0 15,1 0-15,-1 0 0,0 0 16,1 0-16,-1 0 15,0 0-15,1 0 16,-9 0-16,0 0 16,8 0-16,-8 0 0,0 0 15,0 5-15,1 0 16,-1-1-16,0 1 0,0 0 16,0-1-16,0 1 15,8 0-15,-8-1 16,0 1-16,1 0 15,-1-1-15,0 1 0,0 0 16,0-1-16,0 1 16,0 0-16,0-1 0,0 1 15,0-1-15,0 1 16,0 0-16,1-1 16,-1 1-16,0-5 0,0 0 15,0 0-15,0 0 16,0 0-16,0 5 0,0-5 15,0 0-15,0 0 16,0 0-16,-8 0 16,0 0-16,0 4 15,0 1-15,-1-5 0,1 0 16,-8 0-16,-1 0 16,1 0-16,-1 0 0,1 0 15,0 0-15,-17 0 16,0 0-16,0 0 0</inkml:trace>
</inkml:ink>
</file>

<file path=ppt/ink/ink41.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20.41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8478 13081 0,'0'0'16,"0"0"-16,0 0 0,0 0 15,0 0-15,0 0 16,0 0-16,0 0 16,0 0-16,0 0 0,0 0 15,0 0-15,0 0 16,0 0-16,0 0 0,0 0 16,0 0-16,0 0 15,0 0-15,0 0 16,0 0-16,0 0 0,0 0 15,0 0-15,0 0 16,0 0-16,0 0 0,0 0 16,0 0-16,0 0 15,0 0-15,0 0 16,0 0-16,0 0 16,0 0-16,0 0 0,0 0 15,0 0-15,0 0 16,0 0-16,0 0 0,0 0 15,0 0-15,0 0 16,0 0-16,240-9 16,-215 5-16,-1 4 0,1 0 15,0 0-15,0 0 16,0 0-16,0 0 0,-1-5 16,1 0-16,0 1 15,0 4-15,8 0 16,0-5-16,0 0 0,-8 1 15,0-1-15,8 5 16,0 0-16,0 0 16,0-5-16,0 1 0,0 4 15,0 0-15,0 0 16,0 0-16,0 0 16,-8 0-16,0 0 0,8 0 15,0 0-15,0 0 16,0 0-16,0 0 0,1 0 15,-1-5-15,0 5 16,0 0-16,0 0 16,0 0-16,0 0 15,0 0-15,0 0 0,0 0 16,0 0-16,0 0 0,1 0 16,-1 0-16,-9 0 15,10 0-15,-10 0 16,9 0-16,0 0 15,1 0-15,-1 5 0,0-1 16,0 1-16,0 0 16,0-1-16,0 1 0,0 0 15,0-1-15,0 1 16,0 0-16,0-1 16,1 1-16,-1-1 15,0 1-15,8 0 0,0 4 16,1 0-16,-1 1 15,0-1-15,-7 0 0,-1-4 16,0 0-16,0-1 16,0 1-16,0 0 15,0-1-15,0 1 0,0 0 16,9-1-16,-1 1 16,0-1-16,1 1 0,-1 0 15,0-1-15,1 1 16,-9 0-16,0-5 15,0 0-15,0 0 16,0 0-16,0 0 0,0 0 16,0 0-16,9 0 15,-1 4-15,0 1 0,1 0 16,-1-1-16,-8 1 16,0 0-16,0-5 15,0 0-15,0 0 16,1 0-16,-1 0 0,0 0 15,0 0-15,0 0 0,8 0 16,1 0-16,-1 0 16,0 0-16,1 0 15,-1 0-15,0 0 16,1 0-16,-1 0 0,-8-5 16,0 0-16,9 1 15,-9-1-15,8 0 0,0 1 16,1-1-16,-1 0 15,0 5-15,1 0 16,-1 0-16,0 0 16,1-4-16,-1-1 0,0 0 15,1 1-15,-1-1 16,1 1-16,-1 4 0,0 0 16,9 0-16,-1-5 15,1 0-15,-9 1 16,1-1-16,-1 0 0,1 1 15,-1-1-15,0 0 16,1 1-16,-1-1 0,0 0 16,1 1-16,-1 4 15,9 0-15,-9-5 16,0 0-16,1 1 16,-1-1-16,0 0 0,1 1 15,-1-1-15,0 5 16,9-5-16,0 1 0,-1 4 15,1 0-15,-9 0 16,1 0-16,-1 0 16,0 0-16,1 0 0,-1 0 15,0 0-15,1-5 16,7 1-16,1-1 0,0 5 16,-1 0-16,1 0 15,-1 0-15,1 0 16,0 0-16,-9 0 15,0 0-15,9 0 0,0-5 16,-1 5-16,1 0 16,-1 0-16,1 0 0,0 0 15,-1 0-15,1 0 16,0 0-16,-1 0 16,1 0-16,-1 0 15,1 0-15,0 0 0,-1 0 16,1 0-16,0 0 15,-9 0-15,0 0 0,9 0 16,0 0-16,-1 0 16,-8 0-16,1 0 15,-1 0-15,9 0 0,-1 0 16,1 0-16,-9 0 16,1 0-16,-1 0 0,0 0 15,1 0-15,-1 0 16,1 0-16,-1 0 15,0 0-15,1 0 16,-1 0-16,0 0 0,1 5 16,-1-5-16,0 0 15,1 0-15,-1 0 0,-8 0 16,0 0-16,0 0 16,0 5-16,0-1 15,0 1-15,1-1 0,-1 1 16,0-5-16,0 0 15,0 0-15,0 0 0,-8 0 16,0 5-16,-1-1 16,1 1-16,8 0 15,0-1-15,0 1 16,1 0-16,-10-1 0,1 1 16,0 0-16,0-1 15,0 1-15,-1 0 0,1-5 16,0 0-16,0 0 15,0 0-15,-1 0 16,1 0-16,0 0 0,0 0 16,0 0-16,0 0 15,-1 0-15,1 0 0,0 0 16,0 4-16,-9 1 16,1 0-16,-1-1 15,1 1-15,-1-5 16,1 0-16,0 0 0,-1 0 15,-16 0-15,17 0 0,-17 0 16,0 0-16,0 0 16</inkml:trace>
</inkml:ink>
</file>

<file path=ppt/ink/ink42.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21.134"/>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6338 13965 0,'0'0'0,"0"0"16,0 0-16,0 0 16,0 0-16,0 0 15,0 0-15,0 0 16,0 0-16,0 0 0,0 0 16,0 0-16,-17-79 0,8 75 15,9-1-15,0 5 16,0 0-16,0 0 15</inkml:trace>
</inkml:ink>
</file>

<file path=ppt/ink/ink43.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23.70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6204 13793 0,'0'0'0,"0"0"15,0 0-15,0 0 0,0 0 16,0 0-16,0 0 16,0 0-16,0 0 0,0 0 15,0 0-15,0 0 16,0 0-16,0 0 15,0 0-15,0 0 16,0 0-16,0 0 0,0 0 16,0 0-16,0 0 15,0 0-15,0 0 0,0 0 16,0 0-16,0 0 16,0 0-16,0 0 15,0 0-15,0 0 16,0 0-16,0 0 0,0 0 15,0 0-15,0 0 0,0 0 16,0 0-16,0 0 16,0 0-16,0 0 15,0 0-15,0 0 16,0 0-16,0 0 0,0 0 16,248 14-16,-223-18 15,-1-1-15,10 0 0,-1 1 16,0-1-16,0 0 15,0 1-15,0-1 16,0 0-16,0 1 16,0-1-16,0 0 0,0 1 15,9 4-15,-1 0 16,0 0-16,1 0 0,-1 0 16,0 0-16,1 0 15,-1 0-15,1 0 16,-1 0-16,-8 0 0,8 0 15,1 0-15,7 0 16,-7 0-16,-1 0 0,0 0 16,1 0-16,-1 0 15,0 0-15,1 0 16,-9 0-16,8 0 0,-8 0 16,9 0-16,-1 0 15,0 4-15,9 1 16,-9 0-16,1-1 0,-1-4 15,0 0-15,-8 5 16,0 0-16,1-1 16,-1 1-16,0 0 0,0-1 15,0 1-15,0 0 16,0-1-16,0 1 0,0-1 16,0 1-16,0 0 15,9-1-15,-1 1 16,0 0-16,-8-1 15,1 1-15,-1 0 0,0-1 16,0-4-16,0 0 16,0 0-16,0 5 0,0-5 15,0 0-15,0 0 16,0 5-16,0-1 16,9 1-16,-1 0 0,1-5 15,-9 0-15,0 0 16,0 0-16,0 0 15,0 0-15,0 0 0,0 0 16,0 0-16,0 0 16,0 0-16,9 0 15,-1 0-15,0 0 0,1 4 16,-1-4-16,0 0 16,1 0-16,-1 0 0,0 0 15,1 0-15,-1 0 16,1 5-16,-1 0 15,0-1-15,1-4 0,7 0 16,1 0-16,-9 0 16,1 0-16,-1 0 0,0 0 15,1 0-15,-1 0 16,0 0-16,1 0 16,7 0-16,1 0 15,0 0-15,-1 0 0,-8 0 16,1 0-16,-1 0 15,1 0-15,-1-4 0,0-1 16,1 0-16,7 5 16,1 0-16,-1-4 15,1-1-15,0 0 0,-1 1 16,1-1-16,0 0 16,-1 1-16,1-1 0,-1 0 15,9 1-15,-8-1 16,0 0-16,-1 1 15,1-1-15,-1 0 16,1 1-16,0-1 0,-1 1 16,1-1-16,0 0 15,-1 1-15,9-1 0,0 0 16,0 1-16,-9-1 16,1 0-16,0 1 15,-1-1-15,9 0 16,0 5-16,0 0 0,0 0 15,0 0-15,0 0 0,0 0 16,-1 0-16,-7 0 16,0 0-16,8 0 15,-1 0-15,1 0 16,0 0-16,0 0 0,0 0 16,0 0-16,-8 0 15,-1 0-15,1 0 0,8 0 16,0 0-16,-1 0 15,1 0-15,0 0 16,0 0-16,0 0 16,-8 0-16,-1 0 0,9-4 15,0 4-15,0 0 16,0 0-16,0 0 0,0 0 16,0 0-16,-1 0 15,1 0-15,-8 0 16,0 0-16,7 0 0,1 0 15,0 0-15,0 0 16,0 0-16,0 0 0,-8 0 16,-1 0-16,1 0 15,-1 0-15,1 0 16,0 0-16,-1 0 16,9 0-16,0 0 0,-8 0 15,-1 0-15,1 0 16,0 0-16,-1 0 0,-7 0 15,-1 0-15,0 0 16,1 0-16,-1 0 16,0 0-16,9 0 0,0 0 15,-1 0-15,1 0 16,-9 0-16,0 0 0,1 0 16,-1 0-16,1 0 15,-1 0-15,-8 0 16,8 0-16,-8-5 15,0 0-15,1 1 0,-1-1 16,0 5-16,0 0 16,0 0-16,8 0 0,1 0 15,-1 0-15,-8 0 16,0 0-16,0 0 16,0 0-16,0 0 0,0-5 15,0 1-15,1-1 16,-1 0-16,0 1 0,0 4 15,-8 0-15,8 0 16,0 0-16,0 0 16,0 0-16,0 0 15,0 0-15,0 0 0,0 0 16,0 0-16,0 0 16,0 0-16,-8-5 0,0 1 15,0-1-15,0 0 16,0 5-16,-1 0 15,1 0-15,0 0 16,0 0-16,0 0 0,8 0 16,0 0-16,0 0 0,-8 0 15,-1 0-15,10 0 16,-1 0-16,-9 0 16,1-4-16,0-1 15,0 0-15,0 5 0,-1 0 16,1 0-16,0 0 15,0 0-15,0 0 0,0-4 16,-9-1-16,1 5 16,7 0-16,-7 0 15,0 0-15,-1 0 0,9 0 16,-9-5-16,1 1 16,-1-1-16,1 5 15,0 0-15,-1 0 0,1 0 16,-1 0-16,1 0 15,8 0-15,-9 0 16,1 0-16,-1 0 0,1 0 16,-1 0-16,1 0 15,-1 0-15,-7 0 0,-9 0 16,24 0-16,-24 0 16,17 0-16,-17 0 15,0 0-15,0 0 0,0 0 16,0 0-16,0 0 15,0 0-15,0 0 0,0 0 16,0 0-16,0 0 16,0 0-16,0 0 15,0 0-15,0 0 16,0 0-16,0 0 0</inkml:trace>
</inkml:ink>
</file>

<file path=ppt/ink/ink44.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25.97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5980 14454 0,'0'0'0,"0"0"15,0 0-15,0 0 16,0 0-16,0 0 16,0 0-16,0 0 0,0 0 15,0 0-15,0 0 0,0 0 16,0 0-16,0 0 16,0 0-16,0 0 15,0 0-15,0 0 16,0 0-16,0 0 0,0 0 15,0 0-15,0 0 16,0 0-16,0 0 0,0 0 16,0 0-16,0 0 15,0 0-15,0 0 16,0 0-16,0 0 16,0 0-16,240 23 0,-215-23 15,0 0-15,0 0 16,0 0-16,-1 0 0,1 0 15,0 0-15,0 0 16,0 0-16,8 0 16,0 0-16,0 0 0,0 0 15,0 0-15,0 0 16,0 0-16,0 0 0,0 0 16,0 0-16,0-5 15,1 5-15,7 0 16,0 0-16,1 0 15,-1 0-15,0-4 0,1-1 16,-1 0-16,-8 1 16,0-1-16,0 1 0,9-1 15,-1 0-15,0 5 16,1 0-16,-1 0 16,9 0-16,-9 0 0,0 0 15,1 0-15,-1 0 16,0 0-16,1 0 0,-1 0 15,0 0-15,1 0 16,7 0-16,1 0 16,0 0-16,-9 0 15,0 0-15,1 0 0,-1 0 16,0 0-16,1 0 16,-1-4-16,0-1 0,1 5 15,-1 0-15,0-5 16,1 1-16,-1-1 15,1 5-15,-1 0 0,0-5 16,1 1-16,-1-1 16,0 0-16,1 5 0,-9-4 15,0-1-15,0 5 16,0 0-16,0 0 16,0 0-16,0 0 15,0 0-15,0 0 0,0 0 16,1 0-16,7 0 15,-8 0-15,8 0 0,-8 0 16,0 0-16,1 0 16,-1 0-16,0 0 15,0 0-15,0 0 16,0 0-16,0 0 0,0 0 16,8 0-16,1 0 0,-1 0 15,1 5-15,-1-5 16,-8 0-16,0 0 15,0 0-15,0 0 16,0 0-16,0 0 0,0 0 16,1 0-16,-1 0 15,8 0-15,9 0 0,-9 0 16,0 0-16,1-5 16,-1 0-16,0 1 15,1-1-15,-9 0 16,0 1-16,0-1 0,0 0 15,0 1-15,0-1 16,0 1-16,0-1 0,9 5 16,-1 0-16,0 0 15,1 0-15,-1 0 16,0 0-16,-7 0 0,-1 0 16,0 0-16,0-5 15,0 1-15,0-1 16,-8 0-16,0 1 0,-1-1 15,1 0-15,0 1 16,0-1-16,0 0 16,-1 1-16,1-1 0,0 0 15,0 1-15,0-1 16,-9 5-16,1 0 0,-17 0 16,0 0-16,0 0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6F36AF-7888-0E45-84AB-223D5B846806}" type="datetimeFigureOut">
              <a:rPr lang="en-US" smtClean="0"/>
              <a:t>10/9/14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A9CE42-EE04-2848-97BC-2D8595F8C592}" type="slidenum">
              <a:rPr lang="en-US" smtClean="0"/>
              <a:t>‹#›</a:t>
            </a:fld>
            <a:endParaRPr lang="en-US"/>
          </a:p>
        </p:txBody>
      </p:sp>
    </p:spTree>
    <p:extLst>
      <p:ext uri="{BB962C8B-B14F-4D97-AF65-F5344CB8AC3E}">
        <p14:creationId xmlns:p14="http://schemas.microsoft.com/office/powerpoint/2010/main" val="272149738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actually there is one thing that caught my attention. In the</a:t>
            </a:r>
            <a:r>
              <a:rPr lang="en-US" baseline="0" dirty="0" smtClean="0"/>
              <a:t> first editions of this book, it came with a BUG TRACKER.</a:t>
            </a:r>
            <a:endParaRPr lang="en-US" dirty="0"/>
          </a:p>
        </p:txBody>
      </p:sp>
      <p:sp>
        <p:nvSpPr>
          <p:cNvPr id="4" name="Slide Number Placeholder 3"/>
          <p:cNvSpPr>
            <a:spLocks noGrp="1"/>
          </p:cNvSpPr>
          <p:nvPr>
            <p:ph type="sldNum" sz="quarter" idx="10"/>
          </p:nvPr>
        </p:nvSpPr>
        <p:spPr/>
        <p:txBody>
          <a:bodyPr/>
          <a:lstStyle/>
          <a:p>
            <a:fld id="{3F2B946A-1B05-4A78-81C8-EDFC7A5DF3C1}" type="slidenum">
              <a:rPr lang="en-GB" smtClean="0"/>
              <a:pPr/>
              <a:t>28</a:t>
            </a:fld>
            <a:endParaRPr lang="en-GB"/>
          </a:p>
        </p:txBody>
      </p:sp>
    </p:spTree>
    <p:extLst>
      <p:ext uri="{BB962C8B-B14F-4D97-AF65-F5344CB8AC3E}">
        <p14:creationId xmlns:p14="http://schemas.microsoft.com/office/powerpoint/2010/main" val="2248870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asymmetric survey response scale was inspired by a model for product development and customer satisfaction created by Professor </a:t>
            </a:r>
            <a:r>
              <a:rPr lang="en-US" dirty="0" err="1"/>
              <a:t>Noriaki</a:t>
            </a:r>
            <a:r>
              <a:rPr lang="en-US" dirty="0"/>
              <a:t> </a:t>
            </a:r>
            <a:r>
              <a:rPr lang="en-US" u="sng" dirty="0"/>
              <a:t>Kano</a:t>
            </a:r>
            <a:r>
              <a:rPr lang="en-US" dirty="0"/>
              <a:t> [</a:t>
            </a:r>
            <a:r>
              <a:rPr lang="en-US" dirty="0">
                <a:hlinkClick r:id="" action="ppaction://hlinkfile"/>
              </a:rPr>
              <a:t>31</a:t>
            </a:r>
            <a:r>
              <a:rPr lang="en-US" dirty="0"/>
              <a:t>]. It measures three aspects: must have (Essential), nice to have (Worthwhile), and detraction (Unwise).</a:t>
            </a:r>
          </a:p>
          <a:p>
            <a:endParaRPr lang="en-US" dirty="0"/>
          </a:p>
        </p:txBody>
      </p:sp>
      <p:sp>
        <p:nvSpPr>
          <p:cNvPr id="4" name="Slide Number Placeholder 3"/>
          <p:cNvSpPr>
            <a:spLocks noGrp="1"/>
          </p:cNvSpPr>
          <p:nvPr>
            <p:ph type="sldNum" sz="quarter" idx="10"/>
          </p:nvPr>
        </p:nvSpPr>
        <p:spPr/>
        <p:txBody>
          <a:bodyPr/>
          <a:lstStyle/>
          <a:p>
            <a:fld id="{3F2B946A-1B05-4A78-81C8-EDFC7A5DF3C1}" type="slidenum">
              <a:rPr lang="en-GB" smtClean="0"/>
              <a:pPr/>
              <a:t>47</a:t>
            </a:fld>
            <a:endParaRPr lang="en-GB"/>
          </a:p>
        </p:txBody>
      </p:sp>
    </p:spTree>
    <p:extLst>
      <p:ext uri="{BB962C8B-B14F-4D97-AF65-F5344CB8AC3E}">
        <p14:creationId xmlns:p14="http://schemas.microsoft.com/office/powerpoint/2010/main" val="2618598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Structured interviews require adherence to a very particular set of rules. Each question that is outlined should be read word for word by the researcher without any deviation from the protocol. Structured interviews are the type used most often by quantitative researchers. The style is most useful when looking for very specific information. The benefits are that it keeps the data concise and reduces researcher bias.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Semi-Structured - "Semi-structured interviews are a bit more relaxed than structured interviews. While researchers using this type are still expected to cover every question in the protocol, they have some wiggle room to explore participant responses by asking for clarification or additional information. Interviewers also have the freedom to be more friendly and sociable. Semi-structured interviews are most often used in qualitative studies. The style is most useful when one is investigating a topic that is very personal to participants. Benefits include the ability to gain rapport and participants' trust, as well as a deeper understanding of responses. Data sets obtained using this style will larger than those with structured interviews."</a:t>
            </a:r>
          </a:p>
          <a:p>
            <a:r>
              <a:rPr lang="en-US" dirty="0" smtClean="0"/>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Unstructured - "Unstructured interviews have the most relaxed rules of the three. In this type, researchers need only a checklist of topics to be covered during the interview. There is no order and no script. The interaction between the participant and the researcher is more like a conversation than an interview. Unstructured interviews are most often used in ethnographies and case studies (types of qualitative studies). They are best used when researchers want to find as much information as possible about their topic. The benefit is that unstructured interviews often uncover information that would not have been exposed using structured or semi-structured interviews. The researcher and participant are not limited by the protocol. Data sets collected using unstructured interviews will be larger than the rest."</a:t>
            </a:r>
          </a:p>
          <a:p>
            <a:endParaRPr lang="en-US" dirty="0"/>
          </a:p>
        </p:txBody>
      </p:sp>
      <p:sp>
        <p:nvSpPr>
          <p:cNvPr id="4" name="Slide Number Placeholder 3"/>
          <p:cNvSpPr>
            <a:spLocks noGrp="1"/>
          </p:cNvSpPr>
          <p:nvPr>
            <p:ph type="sldNum" sz="quarter" idx="10"/>
          </p:nvPr>
        </p:nvSpPr>
        <p:spPr/>
        <p:txBody>
          <a:bodyPr/>
          <a:lstStyle/>
          <a:p>
            <a:fld id="{3AA9CE42-EE04-2848-97BC-2D8595F8C592}" type="slidenum">
              <a:rPr lang="en-US" smtClean="0"/>
              <a:pPr/>
              <a:t>49</a:t>
            </a:fld>
            <a:endParaRPr lang="en-US"/>
          </a:p>
        </p:txBody>
      </p:sp>
    </p:spTree>
    <p:extLst>
      <p:ext uri="{BB962C8B-B14F-4D97-AF65-F5344CB8AC3E}">
        <p14:creationId xmlns:p14="http://schemas.microsoft.com/office/powerpoint/2010/main" val="2629292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 interviews is </a:t>
            </a:r>
            <a:r>
              <a:rPr lang="en-US" baseline="0" dirty="0" smtClean="0"/>
              <a:t>A LOT of work.</a:t>
            </a:r>
            <a:endParaRPr lang="en-US" dirty="0"/>
          </a:p>
        </p:txBody>
      </p:sp>
      <p:sp>
        <p:nvSpPr>
          <p:cNvPr id="4" name="Slide Number Placeholder 3"/>
          <p:cNvSpPr>
            <a:spLocks noGrp="1"/>
          </p:cNvSpPr>
          <p:nvPr>
            <p:ph type="sldNum" sz="quarter" idx="10"/>
          </p:nvPr>
        </p:nvSpPr>
        <p:spPr/>
        <p:txBody>
          <a:bodyPr/>
          <a:lstStyle/>
          <a:p>
            <a:fld id="{3AA9CE42-EE04-2848-97BC-2D8595F8C592}" type="slidenum">
              <a:rPr lang="en-US" smtClean="0"/>
              <a:pPr/>
              <a:t>53</a:t>
            </a:fld>
            <a:endParaRPr lang="en-US"/>
          </a:p>
        </p:txBody>
      </p:sp>
    </p:spTree>
    <p:extLst>
      <p:ext uri="{BB962C8B-B14F-4D97-AF65-F5344CB8AC3E}">
        <p14:creationId xmlns:p14="http://schemas.microsoft.com/office/powerpoint/2010/main" val="412833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Paying for transcription is expensive</a:t>
            </a:r>
            <a:r>
              <a:rPr lang="en-US" baseline="0" dirty="0" smtClean="0"/>
              <a:t> and often the transcribers don’t understand technical jargon</a:t>
            </a:r>
            <a:endParaRPr lang="en-US" dirty="0"/>
          </a:p>
        </p:txBody>
      </p:sp>
      <p:sp>
        <p:nvSpPr>
          <p:cNvPr id="4" name="Slide Number Placeholder 3"/>
          <p:cNvSpPr>
            <a:spLocks noGrp="1"/>
          </p:cNvSpPr>
          <p:nvPr>
            <p:ph type="sldNum" sz="quarter" idx="10"/>
          </p:nvPr>
        </p:nvSpPr>
        <p:spPr/>
        <p:txBody>
          <a:bodyPr/>
          <a:lstStyle/>
          <a:p>
            <a:fld id="{3AA9CE42-EE04-2848-97BC-2D8595F8C592}" type="slidenum">
              <a:rPr lang="en-US" smtClean="0"/>
              <a:pPr/>
              <a:t>60</a:t>
            </a:fld>
            <a:endParaRPr lang="en-US"/>
          </a:p>
        </p:txBody>
      </p:sp>
    </p:spTree>
    <p:extLst>
      <p:ext uri="{BB962C8B-B14F-4D97-AF65-F5344CB8AC3E}">
        <p14:creationId xmlns:p14="http://schemas.microsoft.com/office/powerpoint/2010/main" val="3213233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Grp="1" noRot="1" noChangeAspect="1" noChangeArrowheads="1" noTextEdit="1"/>
          </p:cNvSpPr>
          <p:nvPr>
            <p:ph type="sldImg"/>
          </p:nvPr>
        </p:nvSpPr>
        <p:spPr>
          <a:solidFill>
            <a:srgbClr val="FFFFFF"/>
          </a:solidFill>
          <a:ln/>
        </p:spPr>
      </p:sp>
      <p:sp>
        <p:nvSpPr>
          <p:cNvPr id="33795" name="Rectangle 2"/>
          <p:cNvSpPr>
            <a:spLocks noGrp="1" noChangeArrowheads="1"/>
          </p:cNvSpPr>
          <p:nvPr>
            <p:ph type="body" idx="1"/>
          </p:nvPr>
        </p:nvSpPr>
        <p:spPr>
          <a:noFill/>
        </p:spPr>
        <p:txBody>
          <a:bodyPr/>
          <a:lstStyle/>
          <a:p>
            <a:pPr eaLnBrk="1" hangingPunct="1"/>
            <a:r>
              <a:rPr lang="en-US" sz="2200" smtClean="0">
                <a:latin typeface="Lucida Grande" charset="0"/>
                <a:ea typeface="Lucida Grande" charset="0"/>
                <a:cs typeface="Lucida Grande" charset="0"/>
                <a:sym typeface="Lucida Grande" charset="0"/>
              </a:rPr>
              <a:t>a lot of interesting topics</a:t>
            </a:r>
          </a:p>
          <a:p>
            <a:pPr eaLnBrk="1" hangingPunct="1"/>
            <a:r>
              <a:rPr lang="en-US" sz="2200" smtClean="0">
                <a:latin typeface="Lucida Grande" charset="0"/>
                <a:ea typeface="Lucida Grande" charset="0"/>
                <a:cs typeface="Lucida Grande" charset="0"/>
                <a:sym typeface="Lucida Grande" charset="0"/>
              </a:rPr>
              <a:t>narrow down to something actionable and interesting, not only from an academic point of view, but for Microsoft, too. We focused on a part of the left side</a:t>
            </a:r>
          </a:p>
        </p:txBody>
      </p:sp>
    </p:spTree>
    <p:extLst>
      <p:ext uri="{BB962C8B-B14F-4D97-AF65-F5344CB8AC3E}">
        <p14:creationId xmlns:p14="http://schemas.microsoft.com/office/powerpoint/2010/main" val="1698926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F8E6258-203B-9146-8319-41443E0E9D58}" type="datetime1">
              <a:rPr lang="en-US" smtClean="0"/>
              <a:t>10/9/14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t>‹#›</a:t>
            </a:fld>
            <a:endParaRPr lang="en-US"/>
          </a:p>
        </p:txBody>
      </p:sp>
    </p:spTree>
    <p:extLst>
      <p:ext uri="{BB962C8B-B14F-4D97-AF65-F5344CB8AC3E}">
        <p14:creationId xmlns:p14="http://schemas.microsoft.com/office/powerpoint/2010/main" val="936589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625B23-3A50-A44D-8E5D-0C3319EF0AE9}" type="datetime1">
              <a:rPr lang="en-US" smtClean="0"/>
              <a:t>10/9/14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t>‹#›</a:t>
            </a:fld>
            <a:endParaRPr lang="en-US"/>
          </a:p>
        </p:txBody>
      </p:sp>
    </p:spTree>
    <p:extLst>
      <p:ext uri="{BB962C8B-B14F-4D97-AF65-F5344CB8AC3E}">
        <p14:creationId xmlns:p14="http://schemas.microsoft.com/office/powerpoint/2010/main" val="2702880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3D0FF4-91CB-2245-A695-1A3700E42C16}" type="datetime1">
              <a:rPr lang="en-US" smtClean="0"/>
              <a:t>10/9/14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t>‹#›</a:t>
            </a:fld>
            <a:endParaRPr lang="en-US"/>
          </a:p>
        </p:txBody>
      </p:sp>
    </p:spTree>
    <p:extLst>
      <p:ext uri="{BB962C8B-B14F-4D97-AF65-F5344CB8AC3E}">
        <p14:creationId xmlns:p14="http://schemas.microsoft.com/office/powerpoint/2010/main" val="2865043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219BD4-1A49-FD40-963A-A6C7EC315EC0}" type="datetime1">
              <a:rPr lang="en-US" smtClean="0"/>
              <a:t>10/9/14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3FBDB-460A-2C4D-8064-C249887F4FCB}" type="slidenum">
              <a:rPr lang="en-US" smtClean="0"/>
              <a:t>‹#›</a:t>
            </a:fld>
            <a:endParaRPr lang="en-US"/>
          </a:p>
        </p:txBody>
      </p:sp>
    </p:spTree>
    <p:extLst>
      <p:ext uri="{BB962C8B-B14F-4D97-AF65-F5344CB8AC3E}">
        <p14:creationId xmlns:p14="http://schemas.microsoft.com/office/powerpoint/2010/main" val="3030925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29F631-12B9-0E48-A557-9645B4458A5C}" type="datetime1">
              <a:rPr lang="en-US" smtClean="0"/>
              <a:t>10/9/14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43FBDB-460A-2C4D-8064-C249887F4FCB}" type="slidenum">
              <a:rPr lang="en-US" smtClean="0"/>
              <a:t>‹#›</a:t>
            </a:fld>
            <a:endParaRPr lang="en-US"/>
          </a:p>
        </p:txBody>
      </p:sp>
    </p:spTree>
    <p:extLst>
      <p:ext uri="{BB962C8B-B14F-4D97-AF65-F5344CB8AC3E}">
        <p14:creationId xmlns:p14="http://schemas.microsoft.com/office/powerpoint/2010/main" val="2082945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249C64-2F4A-1546-A255-7B1BD58BB252}" type="datetime1">
              <a:rPr lang="en-US" smtClean="0"/>
              <a:t>10/9/14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43FBDB-460A-2C4D-8064-C249887F4FCB}" type="slidenum">
              <a:rPr lang="en-US" smtClean="0"/>
              <a:t>‹#›</a:t>
            </a:fld>
            <a:endParaRPr lang="en-US"/>
          </a:p>
        </p:txBody>
      </p:sp>
    </p:spTree>
    <p:extLst>
      <p:ext uri="{BB962C8B-B14F-4D97-AF65-F5344CB8AC3E}">
        <p14:creationId xmlns:p14="http://schemas.microsoft.com/office/powerpoint/2010/main" val="2775831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E4F053-FD24-334C-AD4D-036B30E6CD84}" type="datetime1">
              <a:rPr lang="en-US" smtClean="0"/>
              <a:t>10/9/14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43FBDB-460A-2C4D-8064-C249887F4FCB}" type="slidenum">
              <a:rPr lang="en-US" smtClean="0"/>
              <a:t>‹#›</a:t>
            </a:fld>
            <a:endParaRPr lang="en-US"/>
          </a:p>
        </p:txBody>
      </p:sp>
    </p:spTree>
    <p:extLst>
      <p:ext uri="{BB962C8B-B14F-4D97-AF65-F5344CB8AC3E}">
        <p14:creationId xmlns:p14="http://schemas.microsoft.com/office/powerpoint/2010/main" val="208343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E03294-05D2-7A46-BB68-0E8BB5DD659E}" type="datetime1">
              <a:rPr lang="en-US" smtClean="0"/>
              <a:t>10/9/14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3FBDB-460A-2C4D-8064-C249887F4FCB}" type="slidenum">
              <a:rPr lang="en-US" smtClean="0"/>
              <a:t>‹#›</a:t>
            </a:fld>
            <a:endParaRPr lang="en-US"/>
          </a:p>
        </p:txBody>
      </p:sp>
    </p:spTree>
    <p:extLst>
      <p:ext uri="{BB962C8B-B14F-4D97-AF65-F5344CB8AC3E}">
        <p14:creationId xmlns:p14="http://schemas.microsoft.com/office/powerpoint/2010/main" val="4100847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AECA97-BBA1-DE4D-9B7C-457C85610EC6}" type="datetime1">
              <a:rPr lang="en-US" smtClean="0"/>
              <a:t>10/9/14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3FBDB-460A-2C4D-8064-C249887F4FCB}" type="slidenum">
              <a:rPr lang="en-US" smtClean="0"/>
              <a:t>‹#›</a:t>
            </a:fld>
            <a:endParaRPr lang="en-US"/>
          </a:p>
        </p:txBody>
      </p:sp>
    </p:spTree>
    <p:extLst>
      <p:ext uri="{BB962C8B-B14F-4D97-AF65-F5344CB8AC3E}">
        <p14:creationId xmlns:p14="http://schemas.microsoft.com/office/powerpoint/2010/main" val="3404870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A26DC2-3352-8A4C-9726-ECF25F5D81A5}" type="datetime1">
              <a:rPr lang="en-US" smtClean="0"/>
              <a:t>10/9/14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t>‹#›</a:t>
            </a:fld>
            <a:endParaRPr lang="en-US"/>
          </a:p>
        </p:txBody>
      </p:sp>
    </p:spTree>
    <p:extLst>
      <p:ext uri="{BB962C8B-B14F-4D97-AF65-F5344CB8AC3E}">
        <p14:creationId xmlns:p14="http://schemas.microsoft.com/office/powerpoint/2010/main" val="3139317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6C060C-41BF-9240-9282-BCF61DF97C99}" type="datetime1">
              <a:rPr lang="en-US" smtClean="0"/>
              <a:t>10/9/14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t>‹#›</a:t>
            </a:fld>
            <a:endParaRPr lang="en-US"/>
          </a:p>
        </p:txBody>
      </p:sp>
    </p:spTree>
    <p:extLst>
      <p:ext uri="{BB962C8B-B14F-4D97-AF65-F5344CB8AC3E}">
        <p14:creationId xmlns:p14="http://schemas.microsoft.com/office/powerpoint/2010/main" val="17897270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8216D7-BD06-6C41-8645-2F42D6248CB5}" type="datetime1">
              <a:rPr lang="en-US" smtClean="0"/>
              <a:t>10/9/14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43FBDB-460A-2C4D-8064-C249887F4FCB}" type="slidenum">
              <a:rPr lang="en-US" smtClean="0"/>
              <a:t>‹#›</a:t>
            </a:fld>
            <a:endParaRPr lang="en-US"/>
          </a:p>
        </p:txBody>
      </p:sp>
    </p:spTree>
    <p:extLst>
      <p:ext uri="{BB962C8B-B14F-4D97-AF65-F5344CB8AC3E}">
        <p14:creationId xmlns:p14="http://schemas.microsoft.com/office/powerpoint/2010/main" val="3778724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pn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png"/><Relationship Id="rId5"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oleObject" Target="../embeddings/Microsoft_Visio_2003-2010_Drawing111.vsd"/><Relationship Id="rId4" Type="http://schemas.openxmlformats.org/officeDocument/2006/relationships/image" Target="../media/image20.emf"/><Relationship Id="rId5" Type="http://schemas.openxmlformats.org/officeDocument/2006/relationships/oleObject" Target="../embeddings/Microsoft_Visio_2003-2010_Drawing222.vsd"/><Relationship Id="rId6" Type="http://schemas.openxmlformats.org/officeDocument/2006/relationships/image" Target="../media/image21.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1.xml.rels><?xml version="1.0" encoding="UTF-8" standalone="yes"?>
<Relationships xmlns="http://schemas.openxmlformats.org/package/2006/relationships"><Relationship Id="rId9" Type="http://schemas.openxmlformats.org/officeDocument/2006/relationships/customXml" Target="../ink/ink4.xml"/><Relationship Id="rId20" Type="http://schemas.openxmlformats.org/officeDocument/2006/relationships/image" Target="../media/image45.emf"/><Relationship Id="rId21" Type="http://schemas.openxmlformats.org/officeDocument/2006/relationships/customXml" Target="../ink/ink10.xml"/><Relationship Id="rId22" Type="http://schemas.openxmlformats.org/officeDocument/2006/relationships/image" Target="../media/image46.emf"/><Relationship Id="rId23" Type="http://schemas.openxmlformats.org/officeDocument/2006/relationships/customXml" Target="../ink/ink11.xml"/><Relationship Id="rId24" Type="http://schemas.openxmlformats.org/officeDocument/2006/relationships/image" Target="../media/image47.emf"/><Relationship Id="rId25" Type="http://schemas.openxmlformats.org/officeDocument/2006/relationships/customXml" Target="../ink/ink12.xml"/><Relationship Id="rId26" Type="http://schemas.openxmlformats.org/officeDocument/2006/relationships/image" Target="../media/image48.emf"/><Relationship Id="rId27" Type="http://schemas.openxmlformats.org/officeDocument/2006/relationships/customXml" Target="../ink/ink13.xml"/><Relationship Id="rId28" Type="http://schemas.openxmlformats.org/officeDocument/2006/relationships/image" Target="../media/image49.emf"/><Relationship Id="rId29" Type="http://schemas.openxmlformats.org/officeDocument/2006/relationships/customXml" Target="../ink/ink14.xml"/><Relationship Id="rId30" Type="http://schemas.openxmlformats.org/officeDocument/2006/relationships/image" Target="../media/image50.emf"/><Relationship Id="rId10" Type="http://schemas.openxmlformats.org/officeDocument/2006/relationships/image" Target="../media/image40.emf"/><Relationship Id="rId11" Type="http://schemas.openxmlformats.org/officeDocument/2006/relationships/customXml" Target="../ink/ink5.xml"/><Relationship Id="rId12" Type="http://schemas.openxmlformats.org/officeDocument/2006/relationships/image" Target="../media/image41.emf"/><Relationship Id="rId13" Type="http://schemas.openxmlformats.org/officeDocument/2006/relationships/customXml" Target="../ink/ink6.xml"/><Relationship Id="rId14" Type="http://schemas.openxmlformats.org/officeDocument/2006/relationships/image" Target="../media/image42.emf"/><Relationship Id="rId15" Type="http://schemas.openxmlformats.org/officeDocument/2006/relationships/customXml" Target="../ink/ink7.xml"/><Relationship Id="rId16" Type="http://schemas.openxmlformats.org/officeDocument/2006/relationships/image" Target="../media/image43.emf"/><Relationship Id="rId17" Type="http://schemas.openxmlformats.org/officeDocument/2006/relationships/customXml" Target="../ink/ink8.xml"/><Relationship Id="rId18" Type="http://schemas.openxmlformats.org/officeDocument/2006/relationships/image" Target="../media/image44.emf"/><Relationship Id="rId19" Type="http://schemas.openxmlformats.org/officeDocument/2006/relationships/customXml" Target="../ink/ink9.xml"/><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customXml" Target="../ink/ink1.xml"/><Relationship Id="rId4" Type="http://schemas.openxmlformats.org/officeDocument/2006/relationships/image" Target="../media/image37.emf"/><Relationship Id="rId5" Type="http://schemas.openxmlformats.org/officeDocument/2006/relationships/customXml" Target="../ink/ink2.xml"/><Relationship Id="rId6" Type="http://schemas.openxmlformats.org/officeDocument/2006/relationships/image" Target="../media/image38.emf"/><Relationship Id="rId7" Type="http://schemas.openxmlformats.org/officeDocument/2006/relationships/customXml" Target="../ink/ink3.xml"/><Relationship Id="rId8" Type="http://schemas.openxmlformats.org/officeDocument/2006/relationships/image" Target="../media/image39.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1" Type="http://schemas.openxmlformats.org/officeDocument/2006/relationships/image" Target="../media/image57.emf"/><Relationship Id="rId12" Type="http://schemas.openxmlformats.org/officeDocument/2006/relationships/customXml" Target="../ink/ink20.xml"/><Relationship Id="rId13" Type="http://schemas.openxmlformats.org/officeDocument/2006/relationships/image" Target="../media/image58.emf"/><Relationship Id="rId14" Type="http://schemas.openxmlformats.org/officeDocument/2006/relationships/customXml" Target="../ink/ink21.xml"/><Relationship Id="rId15" Type="http://schemas.openxmlformats.org/officeDocument/2006/relationships/image" Target="../media/image59.emf"/><Relationship Id="rId16" Type="http://schemas.openxmlformats.org/officeDocument/2006/relationships/customXml" Target="../ink/ink22.xml"/><Relationship Id="rId17" Type="http://schemas.openxmlformats.org/officeDocument/2006/relationships/image" Target="../media/image60.emf"/><Relationship Id="rId1" Type="http://schemas.openxmlformats.org/officeDocument/2006/relationships/slideLayout" Target="../slideLayouts/slideLayout2.xml"/><Relationship Id="rId2" Type="http://schemas.openxmlformats.org/officeDocument/2006/relationships/customXml" Target="../ink/ink15.xml"/><Relationship Id="rId3" Type="http://schemas.openxmlformats.org/officeDocument/2006/relationships/image" Target="../media/image53.emf"/><Relationship Id="rId4" Type="http://schemas.openxmlformats.org/officeDocument/2006/relationships/customXml" Target="../ink/ink16.xml"/><Relationship Id="rId5" Type="http://schemas.openxmlformats.org/officeDocument/2006/relationships/image" Target="../media/image54.emf"/><Relationship Id="rId6" Type="http://schemas.openxmlformats.org/officeDocument/2006/relationships/customXml" Target="../ink/ink17.xml"/><Relationship Id="rId7" Type="http://schemas.openxmlformats.org/officeDocument/2006/relationships/image" Target="../media/image55.emf"/><Relationship Id="rId8" Type="http://schemas.openxmlformats.org/officeDocument/2006/relationships/customXml" Target="../ink/ink18.xml"/><Relationship Id="rId9" Type="http://schemas.openxmlformats.org/officeDocument/2006/relationships/image" Target="../media/image56.emf"/><Relationship Id="rId10" Type="http://schemas.openxmlformats.org/officeDocument/2006/relationships/customXml" Target="../ink/ink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datarevelations.com/category/visualizing-survey-data-and-likert-scales" TargetMode="External"/><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hyperlink" Target="http://statistical-research.com/plotting-likert-scales/"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qualyzer.bitbucket.org/" TargetMode="External"/><Relationship Id="rId3" Type="http://schemas.openxmlformats.org/officeDocument/2006/relationships/hyperlink" Target="http://www.saturateapp.com/"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ustomXml" Target="../ink/ink23.xml"/><Relationship Id="rId4" Type="http://schemas.openxmlformats.org/officeDocument/2006/relationships/image" Target="../media/image63.emf"/><Relationship Id="rId5" Type="http://schemas.openxmlformats.org/officeDocument/2006/relationships/customXml" Target="../ink/ink24.xml"/><Relationship Id="rId6" Type="http://schemas.openxmlformats.org/officeDocument/2006/relationships/image" Target="../media/image64.emf"/><Relationship Id="rId7" Type="http://schemas.openxmlformats.org/officeDocument/2006/relationships/customXml" Target="../ink/ink25.xml"/><Relationship Id="rId8" Type="http://schemas.openxmlformats.org/officeDocument/2006/relationships/image" Target="../media/image65.emf"/><Relationship Id="rId9" Type="http://schemas.openxmlformats.org/officeDocument/2006/relationships/customXml" Target="../ink/ink26.xml"/><Relationship Id="rId10" Type="http://schemas.openxmlformats.org/officeDocument/2006/relationships/image" Target="../media/image66.emf"/><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jpeg"/></Relationships>
</file>

<file path=ppt/slides/_rels/slide44.xml.rels><?xml version="1.0" encoding="UTF-8" standalone="yes"?>
<Relationships xmlns="http://schemas.openxmlformats.org/package/2006/relationships"><Relationship Id="rId3" Type="http://schemas.openxmlformats.org/officeDocument/2006/relationships/package" Target="../embeddings/Microsoft_Visio_Drawing111.vsdx"/><Relationship Id="rId4" Type="http://schemas.openxmlformats.org/officeDocument/2006/relationships/image" Target="../media/image34.e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jpeg"/></Relationships>
</file>

<file path=ppt/slides/_rels/slide46.xml.rels><?xml version="1.0" encoding="UTF-8" standalone="yes"?>
<Relationships xmlns="http://schemas.openxmlformats.org/package/2006/relationships"><Relationship Id="rId3" Type="http://schemas.openxmlformats.org/officeDocument/2006/relationships/customXml" Target="../ink/ink27.xml"/><Relationship Id="rId4" Type="http://schemas.openxmlformats.org/officeDocument/2006/relationships/image" Target="../media/image71.emf"/><Relationship Id="rId5" Type="http://schemas.openxmlformats.org/officeDocument/2006/relationships/customXml" Target="../ink/ink28.xml"/><Relationship Id="rId6" Type="http://schemas.openxmlformats.org/officeDocument/2006/relationships/image" Target="../media/image72.emf"/><Relationship Id="rId7" Type="http://schemas.openxmlformats.org/officeDocument/2006/relationships/customXml" Target="../ink/ink29.xml"/><Relationship Id="rId8" Type="http://schemas.openxmlformats.org/officeDocument/2006/relationships/image" Target="../media/image73.emf"/><Relationship Id="rId9" Type="http://schemas.openxmlformats.org/officeDocument/2006/relationships/customXml" Target="../ink/ink30.xml"/><Relationship Id="rId10" Type="http://schemas.openxmlformats.org/officeDocument/2006/relationships/image" Target="../media/image74.emf"/><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47.xml.rels><?xml version="1.0" encoding="UTF-8" standalone="yes"?>
<Relationships xmlns="http://schemas.openxmlformats.org/package/2006/relationships"><Relationship Id="rId3" Type="http://schemas.openxmlformats.org/officeDocument/2006/relationships/customXml" Target="../ink/ink31.xml"/><Relationship Id="rId4" Type="http://schemas.openxmlformats.org/officeDocument/2006/relationships/image" Target="../media/image71.emf"/><Relationship Id="rId5" Type="http://schemas.openxmlformats.org/officeDocument/2006/relationships/customXml" Target="../ink/ink32.xml"/><Relationship Id="rId6" Type="http://schemas.openxmlformats.org/officeDocument/2006/relationships/image" Target="../media/image72.emf"/><Relationship Id="rId7" Type="http://schemas.openxmlformats.org/officeDocument/2006/relationships/customXml" Target="../ink/ink33.xml"/><Relationship Id="rId8" Type="http://schemas.openxmlformats.org/officeDocument/2006/relationships/image" Target="../media/image73.emf"/><Relationship Id="rId9" Type="http://schemas.openxmlformats.org/officeDocument/2006/relationships/customXml" Target="../ink/ink34.xml"/><Relationship Id="rId10" Type="http://schemas.openxmlformats.org/officeDocument/2006/relationships/image" Target="../media/image74.emf"/><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package" Target="../embeddings/Microsoft_Visio_Drawing222.vsdx"/><Relationship Id="rId5" Type="http://schemas.openxmlformats.org/officeDocument/2006/relationships/image" Target="../media/image51.emf"/><Relationship Id="rId1" Type="http://schemas.openxmlformats.org/officeDocument/2006/relationships/vmlDrawing" Target="../drawings/vmlDrawing3.vml"/><Relationship Id="rId2"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 Id="rId3" Type="http://schemas.openxmlformats.org/officeDocument/2006/relationships/image" Target="../media/image5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0.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9" Type="http://schemas.openxmlformats.org/officeDocument/2006/relationships/customXml" Target="../ink/ink38.xml"/><Relationship Id="rId20" Type="http://schemas.openxmlformats.org/officeDocument/2006/relationships/image" Target="../media/image94.emf"/><Relationship Id="rId21" Type="http://schemas.openxmlformats.org/officeDocument/2006/relationships/customXml" Target="../ink/ink44.xml"/><Relationship Id="rId22" Type="http://schemas.openxmlformats.org/officeDocument/2006/relationships/image" Target="../media/image95.emf"/><Relationship Id="rId10" Type="http://schemas.openxmlformats.org/officeDocument/2006/relationships/image" Target="../media/image89.emf"/><Relationship Id="rId11" Type="http://schemas.openxmlformats.org/officeDocument/2006/relationships/customXml" Target="../ink/ink39.xml"/><Relationship Id="rId12" Type="http://schemas.openxmlformats.org/officeDocument/2006/relationships/image" Target="../media/image90.emf"/><Relationship Id="rId13" Type="http://schemas.openxmlformats.org/officeDocument/2006/relationships/customXml" Target="../ink/ink40.xml"/><Relationship Id="rId14" Type="http://schemas.openxmlformats.org/officeDocument/2006/relationships/image" Target="../media/image91.emf"/><Relationship Id="rId15" Type="http://schemas.openxmlformats.org/officeDocument/2006/relationships/customXml" Target="../ink/ink41.xml"/><Relationship Id="rId16" Type="http://schemas.openxmlformats.org/officeDocument/2006/relationships/image" Target="../media/image92.emf"/><Relationship Id="rId17" Type="http://schemas.openxmlformats.org/officeDocument/2006/relationships/customXml" Target="../ink/ink42.xml"/><Relationship Id="rId18" Type="http://schemas.openxmlformats.org/officeDocument/2006/relationships/image" Target="../media/image93.emf"/><Relationship Id="rId19" Type="http://schemas.openxmlformats.org/officeDocument/2006/relationships/customXml" Target="../ink/ink43.xml"/><Relationship Id="rId1" Type="http://schemas.openxmlformats.org/officeDocument/2006/relationships/slideLayout" Target="../slideLayouts/slideLayout2.xml"/><Relationship Id="rId2" Type="http://schemas.openxmlformats.org/officeDocument/2006/relationships/image" Target="../media/image61.png"/><Relationship Id="rId3" Type="http://schemas.openxmlformats.org/officeDocument/2006/relationships/customXml" Target="../ink/ink35.xml"/><Relationship Id="rId4" Type="http://schemas.openxmlformats.org/officeDocument/2006/relationships/image" Target="../media/image86.emf"/><Relationship Id="rId5" Type="http://schemas.openxmlformats.org/officeDocument/2006/relationships/customXml" Target="../ink/ink36.xml"/><Relationship Id="rId6" Type="http://schemas.openxmlformats.org/officeDocument/2006/relationships/image" Target="../media/image87.emf"/><Relationship Id="rId7" Type="http://schemas.openxmlformats.org/officeDocument/2006/relationships/customXml" Target="../ink/ink37.xml"/><Relationship Id="rId8" Type="http://schemas.openxmlformats.org/officeDocument/2006/relationships/image" Target="../media/image88.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een Shot 2013-02-06 at 4.33.25 PM.png"/>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artisticPencilSketch/>
                    </a14:imgEffect>
                    <a14:imgEffect>
                      <a14:colorTemperature colorTemp="11500"/>
                    </a14:imgEffect>
                  </a14:imgLayer>
                </a14:imgProps>
              </a:ext>
              <a:ext uri="{28A0092B-C50C-407E-A947-70E740481C1C}">
                <a14:useLocalDpi xmlns:a14="http://schemas.microsoft.com/office/drawing/2010/main" val="0"/>
              </a:ext>
            </a:extLst>
          </a:blip>
          <a:stretch>
            <a:fillRect/>
          </a:stretch>
        </p:blipFill>
        <p:spPr>
          <a:xfrm>
            <a:off x="0" y="2015092"/>
            <a:ext cx="9144000" cy="3390790"/>
          </a:xfrm>
          <a:prstGeom prst="rect">
            <a:avLst/>
          </a:prstGeom>
        </p:spPr>
      </p:pic>
      <p:sp>
        <p:nvSpPr>
          <p:cNvPr id="2" name="Title 1"/>
          <p:cNvSpPr>
            <a:spLocks noGrp="1"/>
          </p:cNvSpPr>
          <p:nvPr>
            <p:ph type="ctrTitle"/>
          </p:nvPr>
        </p:nvSpPr>
        <p:spPr>
          <a:xfrm>
            <a:off x="293190" y="307250"/>
            <a:ext cx="7302127" cy="1409762"/>
          </a:xfrm>
        </p:spPr>
        <p:txBody>
          <a:bodyPr>
            <a:noAutofit/>
          </a:bodyPr>
          <a:lstStyle/>
          <a:p>
            <a:pPr algn="l">
              <a:lnSpc>
                <a:spcPct val="80000"/>
              </a:lnSpc>
            </a:pPr>
            <a:r>
              <a:rPr lang="en-US" sz="3600" b="1" dirty="0" smtClean="0">
                <a:solidFill>
                  <a:schemeClr val="tx2">
                    <a:lumMod val="60000"/>
                    <a:lumOff val="40000"/>
                  </a:schemeClr>
                </a:solidFill>
              </a:rPr>
              <a:t>ICSE’15 </a:t>
            </a:r>
            <a:r>
              <a:rPr lang="en-US" sz="3600" b="1" dirty="0" smtClean="0">
                <a:solidFill>
                  <a:schemeClr val="tx2">
                    <a:lumMod val="60000"/>
                    <a:lumOff val="40000"/>
                  </a:schemeClr>
                </a:solidFill>
              </a:rPr>
              <a:t>Technical Briefing: </a:t>
            </a:r>
            <a:r>
              <a:rPr lang="en-US" sz="3600" b="1" dirty="0" smtClean="0">
                <a:solidFill>
                  <a:schemeClr val="tx2">
                    <a:lumMod val="60000"/>
                    <a:lumOff val="40000"/>
                  </a:schemeClr>
                </a:solidFill>
              </a:rPr>
              <a:t/>
            </a:r>
            <a:br>
              <a:rPr lang="en-US" sz="3600" b="1" dirty="0" smtClean="0">
                <a:solidFill>
                  <a:schemeClr val="tx2">
                    <a:lumMod val="60000"/>
                    <a:lumOff val="40000"/>
                  </a:schemeClr>
                </a:solidFill>
              </a:rPr>
            </a:br>
            <a:r>
              <a:rPr lang="en-US" sz="3600" b="1" dirty="0" smtClean="0">
                <a:solidFill>
                  <a:schemeClr val="tx2">
                    <a:lumMod val="60000"/>
                    <a:lumOff val="40000"/>
                  </a:schemeClr>
                </a:solidFill>
              </a:rPr>
              <a:t>The Art and Science of </a:t>
            </a:r>
            <a:br>
              <a:rPr lang="en-US" sz="3600" b="1" dirty="0" smtClean="0">
                <a:solidFill>
                  <a:schemeClr val="tx2">
                    <a:lumMod val="60000"/>
                    <a:lumOff val="40000"/>
                  </a:schemeClr>
                </a:solidFill>
              </a:rPr>
            </a:br>
            <a:r>
              <a:rPr lang="en-US" sz="3600" b="1" dirty="0" smtClean="0">
                <a:solidFill>
                  <a:schemeClr val="tx2">
                    <a:lumMod val="60000"/>
                    <a:lumOff val="40000"/>
                  </a:schemeClr>
                </a:solidFill>
              </a:rPr>
              <a:t>Analyzing Software Data</a:t>
            </a:r>
            <a:br>
              <a:rPr lang="en-US" sz="3600" b="1" dirty="0" smtClean="0">
                <a:solidFill>
                  <a:schemeClr val="tx2">
                    <a:lumMod val="60000"/>
                    <a:lumOff val="40000"/>
                  </a:schemeClr>
                </a:solidFill>
              </a:rPr>
            </a:br>
            <a:r>
              <a:rPr lang="en-US" sz="3600" b="1" dirty="0" smtClean="0">
                <a:solidFill>
                  <a:schemeClr val="tx2">
                    <a:lumMod val="60000"/>
                    <a:lumOff val="40000"/>
                  </a:schemeClr>
                </a:solidFill>
              </a:rPr>
              <a:t>Part1: Qualitative methods</a:t>
            </a:r>
            <a:endParaRPr lang="en-US" sz="3600" b="1" dirty="0">
              <a:solidFill>
                <a:schemeClr val="tx2">
                  <a:lumMod val="60000"/>
                  <a:lumOff val="40000"/>
                </a:schemeClr>
              </a:solidFill>
            </a:endParaRPr>
          </a:p>
        </p:txBody>
      </p:sp>
      <p:sp>
        <p:nvSpPr>
          <p:cNvPr id="8" name="Subtitle 2"/>
          <p:cNvSpPr txBox="1">
            <a:spLocks/>
          </p:cNvSpPr>
          <p:nvPr/>
        </p:nvSpPr>
        <p:spPr>
          <a:xfrm>
            <a:off x="284492" y="5498954"/>
            <a:ext cx="6002004" cy="1461883"/>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tabLst>
                <a:tab pos="2170113" algn="l"/>
              </a:tabLst>
            </a:pPr>
            <a:r>
              <a:rPr lang="en-US" sz="1800" dirty="0" smtClean="0">
                <a:solidFill>
                  <a:srgbClr val="FF6600"/>
                </a:solidFill>
              </a:rPr>
              <a:t>        </a:t>
            </a:r>
            <a:r>
              <a:rPr lang="en-US" sz="1800" b="1" dirty="0" smtClean="0">
                <a:solidFill>
                  <a:schemeClr val="tx2">
                    <a:lumMod val="60000"/>
                    <a:lumOff val="40000"/>
                  </a:schemeClr>
                </a:solidFill>
              </a:rPr>
              <a:t>       Christian Bird  : 	Microsoft, USA</a:t>
            </a:r>
          </a:p>
          <a:p>
            <a:pPr algn="l">
              <a:tabLst>
                <a:tab pos="2170113" algn="l"/>
              </a:tabLst>
            </a:pPr>
            <a:r>
              <a:rPr lang="en-US" sz="1800" b="1" dirty="0" smtClean="0">
                <a:solidFill>
                  <a:schemeClr val="tx2">
                    <a:lumMod val="60000"/>
                    <a:lumOff val="40000"/>
                  </a:schemeClr>
                </a:solidFill>
              </a:rPr>
              <a:t>                 Tim Menzies  : North Carolina State, USA</a:t>
            </a:r>
          </a:p>
          <a:p>
            <a:pPr algn="l">
              <a:tabLst>
                <a:tab pos="2170113" algn="l"/>
              </a:tabLst>
            </a:pPr>
            <a:r>
              <a:rPr lang="en-US" sz="1800" b="1" dirty="0" smtClean="0">
                <a:solidFill>
                  <a:schemeClr val="tx2">
                    <a:lumMod val="60000"/>
                    <a:lumOff val="40000"/>
                  </a:schemeClr>
                </a:solidFill>
              </a:rPr>
              <a:t>Thomas Zimmermann  : Microsoft, USA</a:t>
            </a:r>
            <a:endParaRPr lang="en-US" sz="1800" b="1" dirty="0">
              <a:solidFill>
                <a:schemeClr val="tx2">
                  <a:lumMod val="60000"/>
                  <a:lumOff val="40000"/>
                </a:schemeClr>
              </a:solidFill>
            </a:endParaRPr>
          </a:p>
        </p:txBody>
      </p:sp>
      <p:pic>
        <p:nvPicPr>
          <p:cNvPr id="6" name="Picture 5"/>
          <p:cNvPicPr>
            <a:picLocks noChangeAspect="1"/>
          </p:cNvPicPr>
          <p:nvPr/>
        </p:nvPicPr>
        <p:blipFill>
          <a:blip r:embed="rId4"/>
          <a:stretch>
            <a:fillRect/>
          </a:stretch>
        </p:blipFill>
        <p:spPr>
          <a:xfrm>
            <a:off x="5655742" y="5450417"/>
            <a:ext cx="1032933" cy="1032933"/>
          </a:xfrm>
          <a:prstGeom prst="rect">
            <a:avLst/>
          </a:prstGeom>
        </p:spPr>
      </p:pic>
      <p:pic>
        <p:nvPicPr>
          <p:cNvPr id="7" name="Picture 6" descr="icse2015-log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1502" y="483300"/>
            <a:ext cx="2032000" cy="2032000"/>
          </a:xfrm>
          <a:prstGeom prst="rect">
            <a:avLst/>
          </a:prstGeom>
        </p:spPr>
      </p:pic>
    </p:spTree>
    <p:extLst>
      <p:ext uri="{BB962C8B-B14F-4D97-AF65-F5344CB8AC3E}">
        <p14:creationId xmlns:p14="http://schemas.microsoft.com/office/powerpoint/2010/main" val="52515386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1012412" y="2426275"/>
            <a:ext cx="4213635" cy="1100967"/>
            <a:chOff x="4217590" y="875910"/>
            <a:chExt cx="4213635" cy="1100967"/>
          </a:xfrm>
        </p:grpSpPr>
        <p:pic>
          <p:nvPicPr>
            <p:cNvPr id="3" name="Picture 2" descr="segoe_msr_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9639" y="969875"/>
              <a:ext cx="3091586" cy="352652"/>
            </a:xfrm>
            <a:prstGeom prst="rect">
              <a:avLst/>
            </a:prstGeom>
          </p:spPr>
        </p:pic>
        <p:pic>
          <p:nvPicPr>
            <p:cNvPr id="6" name="Picture 5"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7590" y="959292"/>
              <a:ext cx="1017585" cy="1017585"/>
            </a:xfrm>
            <a:prstGeom prst="rect">
              <a:avLst/>
            </a:prstGeom>
          </p:spPr>
        </p:pic>
        <p:pic>
          <p:nvPicPr>
            <p:cNvPr id="8" name="Picture 7"/>
            <p:cNvPicPr>
              <a:picLocks noChangeAspect="1"/>
            </p:cNvPicPr>
            <p:nvPr/>
          </p:nvPicPr>
          <p:blipFill>
            <a:blip r:embed="rId4"/>
            <a:stretch>
              <a:fillRect/>
            </a:stretch>
          </p:blipFill>
          <p:spPr>
            <a:xfrm>
              <a:off x="5307676" y="1322527"/>
              <a:ext cx="1577756" cy="486962"/>
            </a:xfrm>
            <a:prstGeom prst="rect">
              <a:avLst/>
            </a:prstGeom>
          </p:spPr>
        </p:pic>
        <p:sp>
          <p:nvSpPr>
            <p:cNvPr id="9" name="Rectangle 8"/>
            <p:cNvSpPr/>
            <p:nvPr/>
          </p:nvSpPr>
          <p:spPr>
            <a:xfrm>
              <a:off x="6922757" y="875910"/>
              <a:ext cx="1508468" cy="5389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43524" y="433828"/>
            <a:ext cx="3198203" cy="874262"/>
          </a:xfrm>
          <a:ln>
            <a:noFill/>
          </a:ln>
        </p:spPr>
        <p:txBody>
          <a:bodyPr>
            <a:normAutofit fontScale="90000"/>
          </a:bodyPr>
          <a:lstStyle/>
          <a:p>
            <a:pPr algn="l"/>
            <a:r>
              <a:rPr lang="en-US" dirty="0" smtClean="0"/>
              <a:t>Who we are…</a:t>
            </a:r>
            <a:endParaRPr lang="en-US" dirty="0"/>
          </a:p>
        </p:txBody>
      </p:sp>
      <p:sp>
        <p:nvSpPr>
          <p:cNvPr id="4" name="Slide Number Placeholder 3"/>
          <p:cNvSpPr>
            <a:spLocks noGrp="1"/>
          </p:cNvSpPr>
          <p:nvPr>
            <p:ph type="sldNum" sz="quarter" idx="12"/>
          </p:nvPr>
        </p:nvSpPr>
        <p:spPr>
          <a:xfrm>
            <a:off x="6510868" y="6070609"/>
            <a:ext cx="2133600" cy="365125"/>
          </a:xfrm>
          <a:ln>
            <a:noFill/>
          </a:ln>
        </p:spPr>
        <p:txBody>
          <a:bodyPr/>
          <a:lstStyle/>
          <a:p>
            <a:fld id="{4F43FBDB-460A-2C4D-8064-C249887F4FCB}" type="slidenum">
              <a:rPr lang="en-US" smtClean="0"/>
              <a:t>1</a:t>
            </a:fld>
            <a:endParaRPr lang="en-US" dirty="0"/>
          </a:p>
        </p:txBody>
      </p:sp>
      <p:sp>
        <p:nvSpPr>
          <p:cNvPr id="5" name="Rectangle 4"/>
          <p:cNvSpPr/>
          <p:nvPr/>
        </p:nvSpPr>
        <p:spPr>
          <a:xfrm>
            <a:off x="5481347" y="4191223"/>
            <a:ext cx="3469216" cy="1015663"/>
          </a:xfrm>
          <a:prstGeom prst="rect">
            <a:avLst/>
          </a:prstGeom>
          <a:ln>
            <a:noFill/>
          </a:ln>
        </p:spPr>
        <p:txBody>
          <a:bodyPr wrap="square">
            <a:spAutoFit/>
          </a:bodyPr>
          <a:lstStyle/>
          <a:p>
            <a:r>
              <a:rPr lang="en-US" sz="2000" dirty="0"/>
              <a:t>Tim </a:t>
            </a:r>
            <a:r>
              <a:rPr lang="en-US" sz="2000" dirty="0" smtClean="0"/>
              <a:t>Menzies</a:t>
            </a:r>
          </a:p>
          <a:p>
            <a:r>
              <a:rPr lang="en-US" sz="2000" dirty="0" smtClean="0"/>
              <a:t>North Carolina State, USA</a:t>
            </a:r>
          </a:p>
          <a:p>
            <a:r>
              <a:rPr lang="en-US" sz="2000" dirty="0" smtClean="0">
                <a:solidFill>
                  <a:srgbClr val="FF6600"/>
                </a:solidFill>
              </a:rPr>
              <a:t>tim@menzies.us</a:t>
            </a:r>
            <a:endParaRPr lang="en-US" sz="2000" dirty="0">
              <a:solidFill>
                <a:srgbClr val="FF6600"/>
              </a:solidFill>
            </a:endParaRPr>
          </a:p>
        </p:txBody>
      </p:sp>
      <p:sp>
        <p:nvSpPr>
          <p:cNvPr id="10" name="Rectangle 9"/>
          <p:cNvSpPr/>
          <p:nvPr/>
        </p:nvSpPr>
        <p:spPr>
          <a:xfrm>
            <a:off x="941325" y="3993621"/>
            <a:ext cx="4013930" cy="1015663"/>
          </a:xfrm>
          <a:prstGeom prst="rect">
            <a:avLst/>
          </a:prstGeom>
          <a:ln>
            <a:noFill/>
          </a:ln>
        </p:spPr>
        <p:txBody>
          <a:bodyPr wrap="square">
            <a:spAutoFit/>
          </a:bodyPr>
          <a:lstStyle/>
          <a:p>
            <a:r>
              <a:rPr lang="en-US" sz="2000" dirty="0" smtClean="0"/>
              <a:t>Christian Bird</a:t>
            </a:r>
          </a:p>
          <a:p>
            <a:r>
              <a:rPr lang="en-US" sz="2000" dirty="0" smtClean="0"/>
              <a:t>Microsoft Research, USA</a:t>
            </a:r>
          </a:p>
          <a:p>
            <a:r>
              <a:rPr lang="en-US" sz="2000" dirty="0" err="1">
                <a:solidFill>
                  <a:srgbClr val="FF6600"/>
                </a:solidFill>
              </a:rPr>
              <a:t>Christian.Bird@microsoft.com</a:t>
            </a:r>
            <a:endParaRPr lang="en-US" sz="2000" dirty="0">
              <a:solidFill>
                <a:srgbClr val="FF6600"/>
              </a:solidFill>
            </a:endParaRPr>
          </a:p>
        </p:txBody>
      </p:sp>
      <p:sp>
        <p:nvSpPr>
          <p:cNvPr id="11" name="Rectangle 10"/>
          <p:cNvSpPr/>
          <p:nvPr/>
        </p:nvSpPr>
        <p:spPr>
          <a:xfrm>
            <a:off x="931332" y="5461333"/>
            <a:ext cx="4231217" cy="1015663"/>
          </a:xfrm>
          <a:prstGeom prst="rect">
            <a:avLst/>
          </a:prstGeom>
          <a:ln>
            <a:noFill/>
          </a:ln>
        </p:spPr>
        <p:txBody>
          <a:bodyPr wrap="square">
            <a:spAutoFit/>
          </a:bodyPr>
          <a:lstStyle/>
          <a:p>
            <a:r>
              <a:rPr lang="en-US" sz="2000" dirty="0" smtClean="0"/>
              <a:t>Thomas Zimmermann</a:t>
            </a:r>
          </a:p>
          <a:p>
            <a:r>
              <a:rPr lang="en-US" sz="2000" dirty="0"/>
              <a:t>Microsoft Research, </a:t>
            </a:r>
            <a:r>
              <a:rPr lang="en-US" sz="2000" dirty="0" smtClean="0"/>
              <a:t>USA</a:t>
            </a:r>
          </a:p>
          <a:p>
            <a:r>
              <a:rPr lang="en-US" sz="2000" dirty="0" err="1" smtClean="0">
                <a:solidFill>
                  <a:srgbClr val="FF6600"/>
                </a:solidFill>
              </a:rPr>
              <a:t>tzimmer</a:t>
            </a:r>
            <a:r>
              <a:rPr lang="en-US" sz="2000" dirty="0" err="1">
                <a:solidFill>
                  <a:srgbClr val="FF6600"/>
                </a:solidFill>
              </a:rPr>
              <a:t>@microsoft.com</a:t>
            </a:r>
            <a:endParaRPr lang="en-US" sz="2000" dirty="0">
              <a:solidFill>
                <a:srgbClr val="FF6600"/>
              </a:solidFill>
            </a:endParaRPr>
          </a:p>
        </p:txBody>
      </p:sp>
      <p:cxnSp>
        <p:nvCxnSpPr>
          <p:cNvPr id="20" name="Straight Connector 19"/>
          <p:cNvCxnSpPr/>
          <p:nvPr/>
        </p:nvCxnSpPr>
        <p:spPr>
          <a:xfrm>
            <a:off x="4711835" y="2520240"/>
            <a:ext cx="0" cy="3930198"/>
          </a:xfrm>
          <a:prstGeom prst="line">
            <a:avLst/>
          </a:prstGeom>
          <a:ln w="3175" cmpd="sng"/>
        </p:spPr>
        <p:style>
          <a:lnRef idx="2">
            <a:schemeClr val="accent1"/>
          </a:lnRef>
          <a:fillRef idx="0">
            <a:schemeClr val="accent1"/>
          </a:fillRef>
          <a:effectRef idx="1">
            <a:schemeClr val="accent1"/>
          </a:effectRef>
          <a:fontRef idx="minor">
            <a:schemeClr val="tx1"/>
          </a:fontRef>
        </p:style>
      </p:cxnSp>
      <p:pic>
        <p:nvPicPr>
          <p:cNvPr id="16" name="Picture 15" descr="CSClog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4455" y="2546798"/>
            <a:ext cx="1841500" cy="920750"/>
          </a:xfrm>
          <a:prstGeom prst="rect">
            <a:avLst/>
          </a:prstGeom>
        </p:spPr>
      </p:pic>
    </p:spTree>
    <p:extLst>
      <p:ext uri="{BB962C8B-B14F-4D97-AF65-F5344CB8AC3E}">
        <p14:creationId xmlns:p14="http://schemas.microsoft.com/office/powerpoint/2010/main" val="215993279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(in this tutorial)</a:t>
            </a:r>
            <a:endParaRPr lang="en-US" dirty="0"/>
          </a:p>
        </p:txBody>
      </p:sp>
      <p:sp>
        <p:nvSpPr>
          <p:cNvPr id="5" name="Content Placeholder 2"/>
          <p:cNvSpPr>
            <a:spLocks noGrp="1"/>
          </p:cNvSpPr>
          <p:nvPr>
            <p:ph sz="half" idx="1"/>
          </p:nvPr>
        </p:nvSpPr>
        <p:spPr>
          <a:xfrm>
            <a:off x="1953433" y="1674281"/>
            <a:ext cx="6458166" cy="4525963"/>
          </a:xfrm>
        </p:spPr>
        <p:txBody>
          <a:bodyPr>
            <a:normAutofit fontScale="70000" lnSpcReduction="20000"/>
          </a:bodyPr>
          <a:lstStyle/>
          <a:p>
            <a:pPr marL="0" indent="0">
              <a:buNone/>
            </a:pPr>
            <a:r>
              <a:rPr lang="en-US" b="1" dirty="0" smtClean="0">
                <a:solidFill>
                  <a:srgbClr val="FF0000"/>
                </a:solidFill>
              </a:rPr>
              <a:t>0) In </a:t>
            </a:r>
            <a:r>
              <a:rPr lang="en-US" b="1" dirty="0">
                <a:solidFill>
                  <a:srgbClr val="FF0000"/>
                </a:solidFill>
              </a:rPr>
              <a:t>a </a:t>
            </a:r>
            <a:r>
              <a:rPr lang="en-US" b="1" dirty="0" smtClean="0">
                <a:solidFill>
                  <a:srgbClr val="FF0000"/>
                </a:solidFill>
              </a:rPr>
              <a:t>nutshell </a:t>
            </a:r>
            <a:r>
              <a:rPr lang="en-US" dirty="0" smtClean="0"/>
              <a:t/>
            </a:r>
            <a:br>
              <a:rPr lang="en-US" dirty="0" smtClean="0"/>
            </a:br>
            <a:r>
              <a:rPr lang="en-US" dirty="0" smtClean="0"/>
              <a:t>(executive summary of this presentation)</a:t>
            </a:r>
            <a:br>
              <a:rPr lang="en-US" dirty="0" smtClean="0"/>
            </a:br>
            <a:endParaRPr lang="en-US" dirty="0"/>
          </a:p>
          <a:p>
            <a:pPr marL="0" indent="0">
              <a:buNone/>
            </a:pPr>
            <a:r>
              <a:rPr lang="en-US" sz="2900" dirty="0" smtClean="0">
                <a:solidFill>
                  <a:schemeClr val="bg1">
                    <a:lumMod val="65000"/>
                  </a:schemeClr>
                </a:solidFill>
              </a:rPr>
              <a:t> </a:t>
            </a:r>
            <a:r>
              <a:rPr lang="en-US" b="1" dirty="0" smtClean="0">
                <a:solidFill>
                  <a:srgbClr val="FF0000"/>
                </a:solidFill>
              </a:rPr>
              <a:t>1) Organization </a:t>
            </a:r>
            <a:r>
              <a:rPr lang="en-US" b="1" dirty="0">
                <a:solidFill>
                  <a:srgbClr val="FF0000"/>
                </a:solidFill>
              </a:rPr>
              <a:t>Issues</a:t>
            </a:r>
            <a:r>
              <a:rPr lang="en-US" b="1" dirty="0" smtClean="0">
                <a:solidFill>
                  <a:srgbClr val="FF0000"/>
                </a:solidFill>
              </a:rPr>
              <a:t>:</a:t>
            </a:r>
            <a:br>
              <a:rPr lang="en-US" b="1" dirty="0" smtClean="0">
                <a:solidFill>
                  <a:srgbClr val="FF0000"/>
                </a:solidFill>
              </a:rPr>
            </a:br>
            <a:r>
              <a:rPr lang="en-US" dirty="0" smtClean="0"/>
              <a:t>(Menzies)</a:t>
            </a:r>
            <a:endParaRPr lang="en-US" dirty="0"/>
          </a:p>
          <a:p>
            <a:r>
              <a:rPr lang="en-US" dirty="0" smtClean="0"/>
              <a:t>Rule </a:t>
            </a:r>
            <a:r>
              <a:rPr lang="en-US" dirty="0"/>
              <a:t>#1: Talk to the users </a:t>
            </a:r>
            <a:r>
              <a:rPr lang="en-US" dirty="0" smtClean="0"/>
              <a:t>  </a:t>
            </a:r>
            <a:endParaRPr lang="en-US" dirty="0"/>
          </a:p>
          <a:p>
            <a:r>
              <a:rPr lang="en-US" dirty="0" smtClean="0"/>
              <a:t>Rule </a:t>
            </a:r>
            <a:r>
              <a:rPr lang="en-US" dirty="0"/>
              <a:t>#2: Know your </a:t>
            </a:r>
            <a:r>
              <a:rPr lang="en-US" dirty="0" smtClean="0"/>
              <a:t>domain  </a:t>
            </a:r>
            <a:endParaRPr lang="en-US" dirty="0"/>
          </a:p>
          <a:p>
            <a:r>
              <a:rPr lang="en-US" dirty="0" smtClean="0"/>
              <a:t>Rule </a:t>
            </a:r>
            <a:r>
              <a:rPr lang="en-US" dirty="0"/>
              <a:t>#3: Suspect your </a:t>
            </a:r>
            <a:r>
              <a:rPr lang="en-US" dirty="0" smtClean="0"/>
              <a:t>data </a:t>
            </a:r>
            <a:endParaRPr lang="en-US" dirty="0"/>
          </a:p>
          <a:p>
            <a:r>
              <a:rPr lang="en-US" dirty="0" smtClean="0"/>
              <a:t>Rule </a:t>
            </a:r>
            <a:r>
              <a:rPr lang="en-US" dirty="0"/>
              <a:t>#4: Data science is </a:t>
            </a:r>
            <a:r>
              <a:rPr lang="en-US" dirty="0" smtClean="0"/>
              <a:t>cyclic  </a:t>
            </a:r>
          </a:p>
          <a:p>
            <a:pPr marL="0" indent="0">
              <a:buNone/>
            </a:pPr>
            <a:endParaRPr lang="en-US" dirty="0"/>
          </a:p>
          <a:p>
            <a:pPr marL="0" indent="0">
              <a:buNone/>
            </a:pPr>
            <a:r>
              <a:rPr lang="en-US" sz="2900" dirty="0" smtClean="0">
                <a:solidFill>
                  <a:schemeClr val="bg1">
                    <a:lumMod val="65000"/>
                  </a:schemeClr>
                </a:solidFill>
              </a:rPr>
              <a:t> </a:t>
            </a:r>
            <a:r>
              <a:rPr lang="en-US" b="1" dirty="0" smtClean="0">
                <a:solidFill>
                  <a:srgbClr val="FF0000"/>
                </a:solidFill>
              </a:rPr>
              <a:t>2) Qualitative methods </a:t>
            </a:r>
            <a:br>
              <a:rPr lang="en-US" b="1" dirty="0" smtClean="0">
                <a:solidFill>
                  <a:srgbClr val="FF0000"/>
                </a:solidFill>
              </a:rPr>
            </a:br>
            <a:r>
              <a:rPr lang="en-US" dirty="0" smtClean="0"/>
              <a:t>(Bird + Zimmermann)</a:t>
            </a:r>
            <a:endParaRPr lang="en-US" dirty="0"/>
          </a:p>
          <a:p>
            <a:r>
              <a:rPr lang="en-US" dirty="0" smtClean="0"/>
              <a:t>Discovering </a:t>
            </a:r>
            <a:r>
              <a:rPr lang="en-US" dirty="0"/>
              <a:t>information </a:t>
            </a:r>
            <a:r>
              <a:rPr lang="en-US" dirty="0" smtClean="0"/>
              <a:t>needs </a:t>
            </a:r>
            <a:endParaRPr lang="en-US" dirty="0"/>
          </a:p>
          <a:p>
            <a:r>
              <a:rPr lang="en-US" dirty="0" smtClean="0"/>
              <a:t>On </a:t>
            </a:r>
            <a:r>
              <a:rPr lang="en-US" dirty="0"/>
              <a:t>the role of surveys and interviews in data </a:t>
            </a:r>
            <a:r>
              <a:rPr lang="en-US" dirty="0" smtClean="0"/>
              <a:t>analysis</a:t>
            </a:r>
            <a:endParaRPr lang="en-US" dirty="0"/>
          </a:p>
          <a:p>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2</a:t>
            </a:fld>
            <a:endParaRPr lang="en-US"/>
          </a:p>
        </p:txBody>
      </p:sp>
    </p:spTree>
    <p:extLst>
      <p:ext uri="{BB962C8B-B14F-4D97-AF65-F5344CB8AC3E}">
        <p14:creationId xmlns:p14="http://schemas.microsoft.com/office/powerpoint/2010/main" val="318064104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we share?</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Two software project managers meet</a:t>
            </a:r>
          </a:p>
          <a:p>
            <a:pPr lvl="1"/>
            <a:r>
              <a:rPr lang="en-US" dirty="0" smtClean="0"/>
              <a:t>What can they learn from each other?</a:t>
            </a:r>
          </a:p>
          <a:p>
            <a:r>
              <a:rPr lang="en-US" dirty="0" smtClean="0"/>
              <a:t>They can share</a:t>
            </a:r>
          </a:p>
          <a:p>
            <a:pPr marL="914400" lvl="1" indent="-457200">
              <a:buFont typeface="+mj-lt"/>
              <a:buAutoNum type="arabicPeriod"/>
            </a:pPr>
            <a:r>
              <a:rPr lang="en-US" dirty="0" smtClean="0"/>
              <a:t>Data</a:t>
            </a:r>
          </a:p>
          <a:p>
            <a:pPr marL="914400" lvl="1" indent="-457200">
              <a:buFont typeface="+mj-lt"/>
              <a:buAutoNum type="arabicPeriod"/>
            </a:pPr>
            <a:r>
              <a:rPr lang="en-US" dirty="0" smtClean="0"/>
              <a:t>Models</a:t>
            </a:r>
          </a:p>
          <a:p>
            <a:pPr marL="914400" lvl="1" indent="-457200">
              <a:buFont typeface="+mj-lt"/>
              <a:buAutoNum type="arabicPeriod"/>
            </a:pPr>
            <a:r>
              <a:rPr lang="en-US" dirty="0" smtClean="0"/>
              <a:t>Methods </a:t>
            </a:r>
          </a:p>
          <a:p>
            <a:pPr lvl="2"/>
            <a:r>
              <a:rPr lang="en-US" dirty="0" smtClean="0"/>
              <a:t>techniques for turning data into models</a:t>
            </a:r>
          </a:p>
          <a:p>
            <a:pPr marL="914400" lvl="1" indent="-457200">
              <a:buFont typeface="+mj-lt"/>
              <a:buAutoNum type="arabicPeriod"/>
            </a:pPr>
            <a:r>
              <a:rPr lang="en-US" dirty="0" smtClean="0"/>
              <a:t>Insight into the domain</a:t>
            </a:r>
            <a:endParaRPr lang="en-US" dirty="0"/>
          </a:p>
        </p:txBody>
      </p:sp>
      <p:sp>
        <p:nvSpPr>
          <p:cNvPr id="5" name="Content Placeholder 4"/>
          <p:cNvSpPr>
            <a:spLocks noGrp="1"/>
          </p:cNvSpPr>
          <p:nvPr>
            <p:ph sz="half" idx="2"/>
          </p:nvPr>
        </p:nvSpPr>
        <p:spPr/>
        <p:txBody>
          <a:bodyPr>
            <a:normAutofit lnSpcReduction="10000"/>
          </a:bodyPr>
          <a:lstStyle/>
          <a:p>
            <a:r>
              <a:rPr lang="en-US" dirty="0" smtClean="0"/>
              <a:t>The standard mistake</a:t>
            </a:r>
          </a:p>
          <a:p>
            <a:pPr lvl="1"/>
            <a:r>
              <a:rPr lang="en-US" dirty="0" smtClean="0"/>
              <a:t>Generally assumed that models can be shared, without modification.</a:t>
            </a:r>
            <a:endParaRPr lang="en-US" dirty="0"/>
          </a:p>
          <a:p>
            <a:pPr lvl="1"/>
            <a:r>
              <a:rPr lang="en-US" dirty="0" smtClean="0"/>
              <a:t>Yeah, right…</a:t>
            </a:r>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3</a:t>
            </a:fld>
            <a:endParaRPr lang="en-US"/>
          </a:p>
        </p:txBody>
      </p:sp>
    </p:spTree>
    <p:extLst>
      <p:ext uri="{BB962C8B-B14F-4D97-AF65-F5344CB8AC3E}">
        <p14:creationId xmlns:p14="http://schemas.microsoft.com/office/powerpoint/2010/main" val="215388816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295125"/>
            <a:ext cx="8229600" cy="1143000"/>
          </a:xfrm>
        </p:spPr>
        <p:txBody>
          <a:bodyPr>
            <a:noAutofit/>
          </a:bodyPr>
          <a:lstStyle/>
          <a:p>
            <a:r>
              <a:rPr lang="en-US" dirty="0" smtClean="0"/>
              <a:t>SE research = sparse sample of a very diverse set of activities</a:t>
            </a:r>
            <a:endParaRPr lang="en-US" sz="3200" dirty="0"/>
          </a:p>
        </p:txBody>
      </p:sp>
      <p:sp>
        <p:nvSpPr>
          <p:cNvPr id="7" name="Slide Number Placeholder 6"/>
          <p:cNvSpPr>
            <a:spLocks noGrp="1"/>
          </p:cNvSpPr>
          <p:nvPr>
            <p:ph type="sldNum" sz="quarter" idx="12"/>
          </p:nvPr>
        </p:nvSpPr>
        <p:spPr>
          <a:xfrm>
            <a:off x="2826375" y="2333625"/>
            <a:ext cx="2133600" cy="365125"/>
          </a:xfrm>
        </p:spPr>
        <p:txBody>
          <a:bodyPr/>
          <a:lstStyle/>
          <a:p>
            <a:fld id="{803098FE-9F2E-7742-B8F2-C986DE2FF58E}" type="slidenum">
              <a:rPr lang="en-US" smtClean="0"/>
              <a:t>4</a:t>
            </a:fld>
            <a:endParaRPr lang="en-US"/>
          </a:p>
        </p:txBody>
      </p:sp>
      <p:pic>
        <p:nvPicPr>
          <p:cNvPr id="14" name="Content Placeholder 5" descr="Screen Shot 2011-10-19 at 1.54.39 PM.png"/>
          <p:cNvPicPr>
            <a:picLocks noGrp="1" noChangeAspect="1"/>
          </p:cNvPicPr>
          <p:nvPr>
            <p:ph idx="1"/>
          </p:nvPr>
        </p:nvPicPr>
        <p:blipFill>
          <a:blip r:embed="rId2"/>
          <a:srcRect t="17494" b="17494"/>
          <a:stretch>
            <a:fillRect/>
          </a:stretch>
        </p:blipFill>
        <p:spPr>
          <a:xfrm>
            <a:off x="471919" y="2545297"/>
            <a:ext cx="4381152" cy="2514599"/>
          </a:xfrm>
        </p:spPr>
      </p:pic>
      <p:sp>
        <p:nvSpPr>
          <p:cNvPr id="15" name="TextBox 14"/>
          <p:cNvSpPr txBox="1"/>
          <p:nvPr/>
        </p:nvSpPr>
        <p:spPr>
          <a:xfrm>
            <a:off x="400485" y="6007416"/>
            <a:ext cx="2206140" cy="646331"/>
          </a:xfrm>
          <a:prstGeom prst="rect">
            <a:avLst/>
          </a:prstGeom>
          <a:noFill/>
        </p:spPr>
        <p:txBody>
          <a:bodyPr wrap="none" rtlCol="0">
            <a:spAutoFit/>
          </a:bodyPr>
          <a:lstStyle/>
          <a:p>
            <a:pPr algn="r"/>
            <a:r>
              <a:rPr lang="en-US" dirty="0" smtClean="0"/>
              <a:t>Microsoft research,</a:t>
            </a:r>
          </a:p>
          <a:p>
            <a:pPr algn="r"/>
            <a:r>
              <a:rPr lang="en-US" dirty="0" smtClean="0"/>
              <a:t>Redmond, Building 99</a:t>
            </a:r>
            <a:endParaRPr lang="en-US" dirty="0"/>
          </a:p>
        </p:txBody>
      </p:sp>
      <p:cxnSp>
        <p:nvCxnSpPr>
          <p:cNvPr id="16" name="Straight Connector 15"/>
          <p:cNvCxnSpPr/>
          <p:nvPr/>
        </p:nvCxnSpPr>
        <p:spPr>
          <a:xfrm rot="16200000" flipV="1">
            <a:off x="898276" y="5209807"/>
            <a:ext cx="1061819" cy="533400"/>
          </a:xfrm>
          <a:prstGeom prst="line">
            <a:avLst/>
          </a:prstGeom>
          <a:ln w="762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067485" y="6007416"/>
            <a:ext cx="2079340" cy="646331"/>
          </a:xfrm>
          <a:prstGeom prst="rect">
            <a:avLst/>
          </a:prstGeom>
          <a:noFill/>
        </p:spPr>
        <p:txBody>
          <a:bodyPr wrap="none" rtlCol="0">
            <a:spAutoFit/>
          </a:bodyPr>
          <a:lstStyle/>
          <a:p>
            <a:r>
              <a:rPr lang="en-US" dirty="0" smtClean="0"/>
              <a:t>Other studios,</a:t>
            </a:r>
          </a:p>
          <a:p>
            <a:r>
              <a:rPr lang="en-US" dirty="0"/>
              <a:t>m</a:t>
            </a:r>
            <a:r>
              <a:rPr lang="en-US" dirty="0" smtClean="0"/>
              <a:t>any other projects</a:t>
            </a:r>
            <a:endParaRPr lang="en-US" dirty="0"/>
          </a:p>
        </p:txBody>
      </p:sp>
      <p:cxnSp>
        <p:nvCxnSpPr>
          <p:cNvPr id="18" name="Straight Connector 17"/>
          <p:cNvCxnSpPr/>
          <p:nvPr/>
        </p:nvCxnSpPr>
        <p:spPr>
          <a:xfrm flipH="1" flipV="1">
            <a:off x="3448485" y="4031197"/>
            <a:ext cx="533401" cy="1976220"/>
          </a:xfrm>
          <a:prstGeom prst="line">
            <a:avLst/>
          </a:prstGeom>
          <a:ln w="762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3981886" y="4183597"/>
            <a:ext cx="533399" cy="1823819"/>
          </a:xfrm>
          <a:prstGeom prst="line">
            <a:avLst/>
          </a:prstGeom>
          <a:ln w="762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flipV="1">
            <a:off x="3205356" y="4412197"/>
            <a:ext cx="776530" cy="1595219"/>
          </a:xfrm>
          <a:prstGeom prst="line">
            <a:avLst/>
          </a:prstGeom>
          <a:ln w="762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3981886" y="2659597"/>
            <a:ext cx="228599" cy="3347819"/>
          </a:xfrm>
          <a:prstGeom prst="line">
            <a:avLst/>
          </a:prstGeom>
          <a:ln w="762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flipV="1">
            <a:off x="1848286" y="3802597"/>
            <a:ext cx="2133600" cy="2204820"/>
          </a:xfrm>
          <a:prstGeom prst="line">
            <a:avLst/>
          </a:prstGeom>
          <a:ln w="762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5651718" y="3077876"/>
            <a:ext cx="2759640" cy="369332"/>
          </a:xfrm>
          <a:prstGeom prst="rect">
            <a:avLst/>
          </a:prstGeom>
          <a:noFill/>
        </p:spPr>
        <p:txBody>
          <a:bodyPr wrap="none" rtlCol="0">
            <a:spAutoFit/>
          </a:bodyPr>
          <a:lstStyle/>
          <a:p>
            <a:r>
              <a:rPr lang="en-US" dirty="0" smtClean="0"/>
              <a:t>And they are all different.</a:t>
            </a:r>
            <a:endParaRPr lang="en-US" dirty="0"/>
          </a:p>
        </p:txBody>
      </p:sp>
    </p:spTree>
    <p:extLst>
      <p:ext uri="{BB962C8B-B14F-4D97-AF65-F5344CB8AC3E}">
        <p14:creationId xmlns:p14="http://schemas.microsoft.com/office/powerpoint/2010/main" val="124659484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Models may not move</a:t>
            </a:r>
            <a:br>
              <a:rPr lang="en-US" dirty="0" smtClean="0"/>
            </a:br>
            <a:r>
              <a:rPr lang="en-US" dirty="0" smtClean="0"/>
              <a:t>(effort estimation)</a:t>
            </a:r>
            <a:endParaRPr lang="en-US" dirty="0"/>
          </a:p>
        </p:txBody>
      </p:sp>
      <p:sp>
        <p:nvSpPr>
          <p:cNvPr id="3" name="Content Placeholder 2"/>
          <p:cNvSpPr>
            <a:spLocks noGrp="1"/>
          </p:cNvSpPr>
          <p:nvPr>
            <p:ph idx="1"/>
          </p:nvPr>
        </p:nvSpPr>
        <p:spPr/>
        <p:txBody>
          <a:bodyPr/>
          <a:lstStyle/>
          <a:p>
            <a:r>
              <a:rPr lang="en-US" sz="2800" dirty="0" smtClean="0"/>
              <a:t>20 * 66% samples of </a:t>
            </a:r>
            <a:br>
              <a:rPr lang="en-US" sz="2800" dirty="0" smtClean="0"/>
            </a:br>
            <a:r>
              <a:rPr lang="en-US" sz="2800" dirty="0" smtClean="0"/>
              <a:t>data from NASA</a:t>
            </a:r>
          </a:p>
          <a:p>
            <a:r>
              <a:rPr lang="en-US" sz="2800" dirty="0" smtClean="0"/>
              <a:t>Linear regression on</a:t>
            </a:r>
            <a:br>
              <a:rPr lang="en-US" sz="2800" dirty="0" smtClean="0"/>
            </a:br>
            <a:r>
              <a:rPr lang="en-US" sz="2800" dirty="0" smtClean="0"/>
              <a:t>each sample to learn</a:t>
            </a:r>
            <a:br>
              <a:rPr lang="en-US" sz="2800" dirty="0" smtClean="0"/>
            </a:br>
            <a:r>
              <a:rPr lang="en-US" sz="2800" dirty="0" smtClean="0"/>
              <a:t>effort = a*</a:t>
            </a:r>
            <a:r>
              <a:rPr lang="en-US" sz="2800" dirty="0" err="1" smtClean="0"/>
              <a:t>LOC</a:t>
            </a:r>
            <a:r>
              <a:rPr lang="en-US" sz="2800" baseline="30000" dirty="0" err="1" smtClean="0"/>
              <a:t>b</a:t>
            </a:r>
            <a:r>
              <a:rPr lang="en-US" sz="2800" dirty="0" smtClean="0"/>
              <a:t> *</a:t>
            </a:r>
            <a:r>
              <a:rPr lang="en-US" sz="2800" dirty="0" err="1" smtClean="0"/>
              <a:t>Σ</a:t>
            </a:r>
            <a:r>
              <a:rPr lang="en-US" sz="2800" baseline="-25000" dirty="0" err="1" smtClean="0"/>
              <a:t>i</a:t>
            </a:r>
            <a:r>
              <a:rPr lang="en-US" sz="2800" dirty="0" smtClean="0"/>
              <a:t>β</a:t>
            </a:r>
            <a:r>
              <a:rPr lang="en-US" sz="2800" baseline="-25000" dirty="0" err="1" smtClean="0"/>
              <a:t>i</a:t>
            </a:r>
            <a:r>
              <a:rPr lang="en-US" sz="2800" dirty="0" err="1" smtClean="0"/>
              <a:t>x</a:t>
            </a:r>
            <a:r>
              <a:rPr lang="en-US" sz="2800" baseline="-25000" dirty="0" err="1" smtClean="0"/>
              <a:t>i</a:t>
            </a:r>
            <a:endParaRPr lang="en-US" sz="2800" baseline="-25000" dirty="0" smtClean="0"/>
          </a:p>
          <a:p>
            <a:r>
              <a:rPr lang="en-US" sz="2800" dirty="0" smtClean="0"/>
              <a:t>Back select to remove</a:t>
            </a:r>
            <a:br>
              <a:rPr lang="en-US" sz="2800" dirty="0" smtClean="0"/>
            </a:br>
            <a:r>
              <a:rPr lang="en-US" sz="2800" dirty="0" smtClean="0"/>
              <a:t>useless x</a:t>
            </a:r>
            <a:r>
              <a:rPr lang="en-US" sz="2800" baseline="-25000" dirty="0" smtClean="0"/>
              <a:t>i</a:t>
            </a:r>
          </a:p>
          <a:p>
            <a:r>
              <a:rPr lang="en-US" sz="2800" dirty="0" smtClean="0"/>
              <a:t>Result? </a:t>
            </a:r>
          </a:p>
          <a:p>
            <a:pPr lvl="1"/>
            <a:r>
              <a:rPr lang="en-US" sz="2400" dirty="0" smtClean="0"/>
              <a:t>Wide β</a:t>
            </a:r>
            <a:r>
              <a:rPr lang="en-US" sz="2400" baseline="-25000" dirty="0" err="1" smtClean="0"/>
              <a:t>i</a:t>
            </a:r>
            <a:r>
              <a:rPr lang="en-US" sz="2400" baseline="-25000" dirty="0" smtClean="0"/>
              <a:t> </a:t>
            </a:r>
            <a:r>
              <a:rPr lang="en-US" sz="2400" dirty="0" smtClean="0"/>
              <a:t>variance </a:t>
            </a:r>
            <a:endParaRPr lang="en-US" sz="2400"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5</a:t>
            </a:fld>
            <a:endParaRPr lang="en-US"/>
          </a:p>
        </p:txBody>
      </p:sp>
      <p:pic>
        <p:nvPicPr>
          <p:cNvPr id="5" name="Picture 4" descr="Screen Shot 2013-01-31 at 9.01.2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3071" y="1635325"/>
            <a:ext cx="4153519" cy="4334544"/>
          </a:xfrm>
          <a:prstGeom prst="rect">
            <a:avLst/>
          </a:prstGeom>
        </p:spPr>
      </p:pic>
      <p:sp>
        <p:nvSpPr>
          <p:cNvPr id="6" name="Text Box 20"/>
          <p:cNvSpPr txBox="1">
            <a:spLocks noChangeArrowheads="1"/>
          </p:cNvSpPr>
          <p:nvPr/>
        </p:nvSpPr>
        <p:spPr bwMode="auto">
          <a:xfrm>
            <a:off x="228600" y="6308725"/>
            <a:ext cx="8686800" cy="495300"/>
          </a:xfrm>
          <a:prstGeom prst="rect">
            <a:avLst/>
          </a:prstGeom>
          <a:solidFill>
            <a:srgbClr val="FFCC99"/>
          </a:solidFill>
          <a:ln w="9525">
            <a:noFill/>
            <a:round/>
            <a:headEnd/>
            <a:tailEnd/>
          </a:ln>
        </p:spPr>
        <p:txBody>
          <a:bodyPr lIns="81639" tIns="53620"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200" dirty="0"/>
              <a:t>* </a:t>
            </a:r>
            <a:r>
              <a:rPr lang="en-GB" sz="1200" dirty="0" smtClean="0"/>
              <a:t>T. Menzies</a:t>
            </a:r>
            <a:r>
              <a:rPr lang="en-GB" sz="1200" dirty="0"/>
              <a:t>, </a:t>
            </a:r>
            <a:r>
              <a:rPr lang="en-GB" sz="1200" dirty="0" err="1" smtClean="0"/>
              <a:t>A.Butcher</a:t>
            </a:r>
            <a:r>
              <a:rPr lang="en-GB" sz="1200" dirty="0"/>
              <a:t>, </a:t>
            </a:r>
            <a:r>
              <a:rPr lang="en-GB" sz="1200" dirty="0" err="1" smtClean="0"/>
              <a:t>D.Cok</a:t>
            </a:r>
            <a:r>
              <a:rPr lang="en-GB" sz="1200" dirty="0"/>
              <a:t>, </a:t>
            </a:r>
            <a:r>
              <a:rPr lang="en-GB" sz="1200" dirty="0" err="1" smtClean="0"/>
              <a:t>A.Marcus</a:t>
            </a:r>
            <a:r>
              <a:rPr lang="en-GB" sz="1200" dirty="0"/>
              <a:t>, </a:t>
            </a:r>
            <a:r>
              <a:rPr lang="en-GB" sz="1200" dirty="0" err="1" smtClean="0"/>
              <a:t>L.Layman</a:t>
            </a:r>
            <a:r>
              <a:rPr lang="en-GB" sz="1200" dirty="0"/>
              <a:t>, </a:t>
            </a:r>
            <a:r>
              <a:rPr lang="en-GB" sz="1200" dirty="0" err="1" smtClean="0"/>
              <a:t>F.Shull</a:t>
            </a:r>
            <a:r>
              <a:rPr lang="en-GB" sz="1200" dirty="0"/>
              <a:t>, </a:t>
            </a:r>
            <a:r>
              <a:rPr lang="en-GB" sz="1200" dirty="0" err="1" smtClean="0"/>
              <a:t>B.Turhan</a:t>
            </a:r>
            <a:r>
              <a:rPr lang="en-GB" sz="1200" dirty="0"/>
              <a:t>, </a:t>
            </a:r>
            <a:r>
              <a:rPr lang="en-GB" sz="1200" dirty="0" err="1" smtClean="0"/>
              <a:t>T.Zimmermann</a:t>
            </a:r>
            <a:r>
              <a:rPr lang="en-GB" sz="1200" dirty="0"/>
              <a:t>, "Local vs. Global Lessons for Defect Prediction and Effort Estimation," IEEE </a:t>
            </a:r>
            <a:r>
              <a:rPr lang="en-GB" sz="1200" dirty="0" smtClean="0"/>
              <a:t>TSE pre-</a:t>
            </a:r>
            <a:r>
              <a:rPr lang="en-GB" sz="1200" dirty="0"/>
              <a:t>print 2012. http://</a:t>
            </a:r>
            <a:r>
              <a:rPr lang="en-GB" sz="1200" dirty="0" err="1"/>
              <a:t>menzies.us</a:t>
            </a:r>
            <a:r>
              <a:rPr lang="en-GB" sz="1200" dirty="0"/>
              <a:t>/</a:t>
            </a:r>
            <a:r>
              <a:rPr lang="en-GB" sz="1200" dirty="0" err="1"/>
              <a:t>pdf</a:t>
            </a:r>
            <a:r>
              <a:rPr lang="en-GB" sz="1200" dirty="0"/>
              <a:t>/12gense.pdf</a:t>
            </a:r>
          </a:p>
        </p:txBody>
      </p:sp>
    </p:spTree>
    <p:extLst>
      <p:ext uri="{BB962C8B-B14F-4D97-AF65-F5344CB8AC3E}">
        <p14:creationId xmlns:p14="http://schemas.microsoft.com/office/powerpoint/2010/main" val="377864332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Models may not move</a:t>
            </a:r>
            <a:br>
              <a:rPr lang="en-US" dirty="0"/>
            </a:br>
            <a:r>
              <a:rPr lang="en-US" dirty="0" smtClean="0"/>
              <a:t>(defect prediction)</a:t>
            </a:r>
            <a:endParaRPr lang="en-US" dirty="0"/>
          </a:p>
        </p:txBody>
      </p:sp>
      <p:pic>
        <p:nvPicPr>
          <p:cNvPr id="5" name="Content Placeholder 4" descr="Screen Shot 2013-01-31 at 9.02.47 AM.png"/>
          <p:cNvPicPr>
            <a:picLocks noGrp="1" noChangeAspect="1"/>
          </p:cNvPicPr>
          <p:nvPr>
            <p:ph idx="1"/>
          </p:nvPr>
        </p:nvPicPr>
        <p:blipFill>
          <a:blip r:embed="rId2">
            <a:extLst>
              <a:ext uri="{28A0092B-C50C-407E-A947-70E740481C1C}">
                <a14:useLocalDpi xmlns:a14="http://schemas.microsoft.com/office/drawing/2010/main" val="0"/>
              </a:ext>
            </a:extLst>
          </a:blip>
          <a:srcRect t="5742" b="5742"/>
          <a:stretch>
            <a:fillRect/>
          </a:stretch>
        </p:blipFill>
        <p:spPr/>
      </p:pic>
      <p:sp>
        <p:nvSpPr>
          <p:cNvPr id="4" name="Slide Number Placeholder 3"/>
          <p:cNvSpPr>
            <a:spLocks noGrp="1"/>
          </p:cNvSpPr>
          <p:nvPr>
            <p:ph type="sldNum" sz="quarter" idx="12"/>
          </p:nvPr>
        </p:nvSpPr>
        <p:spPr/>
        <p:txBody>
          <a:bodyPr/>
          <a:lstStyle/>
          <a:p>
            <a:fld id="{803098FE-9F2E-7742-B8F2-C986DE2FF58E}" type="slidenum">
              <a:rPr lang="en-US" smtClean="0"/>
              <a:t>6</a:t>
            </a:fld>
            <a:endParaRPr lang="en-US"/>
          </a:p>
        </p:txBody>
      </p:sp>
      <p:sp>
        <p:nvSpPr>
          <p:cNvPr id="6" name="Text Box 20"/>
          <p:cNvSpPr txBox="1">
            <a:spLocks noChangeArrowheads="1"/>
          </p:cNvSpPr>
          <p:nvPr/>
        </p:nvSpPr>
        <p:spPr bwMode="auto">
          <a:xfrm>
            <a:off x="228600" y="6308725"/>
            <a:ext cx="8686800" cy="495300"/>
          </a:xfrm>
          <a:prstGeom prst="rect">
            <a:avLst/>
          </a:prstGeom>
          <a:solidFill>
            <a:srgbClr val="FFCC99"/>
          </a:solidFill>
          <a:ln w="9525">
            <a:noFill/>
            <a:round/>
            <a:headEnd/>
            <a:tailEnd/>
          </a:ln>
        </p:spPr>
        <p:txBody>
          <a:bodyPr lIns="81639" tIns="53620"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200" dirty="0"/>
              <a:t>* </a:t>
            </a:r>
            <a:r>
              <a:rPr lang="en-GB" sz="1200" dirty="0" smtClean="0"/>
              <a:t>T. Menzies</a:t>
            </a:r>
            <a:r>
              <a:rPr lang="en-GB" sz="1200" dirty="0"/>
              <a:t>, </a:t>
            </a:r>
            <a:r>
              <a:rPr lang="en-GB" sz="1200" dirty="0" err="1" smtClean="0"/>
              <a:t>A.Butcher</a:t>
            </a:r>
            <a:r>
              <a:rPr lang="en-GB" sz="1200" dirty="0"/>
              <a:t>, </a:t>
            </a:r>
            <a:r>
              <a:rPr lang="en-GB" sz="1200" dirty="0" err="1" smtClean="0"/>
              <a:t>D.Cok</a:t>
            </a:r>
            <a:r>
              <a:rPr lang="en-GB" sz="1200" dirty="0"/>
              <a:t>, </a:t>
            </a:r>
            <a:r>
              <a:rPr lang="en-GB" sz="1200" dirty="0" err="1" smtClean="0"/>
              <a:t>A.Marcus</a:t>
            </a:r>
            <a:r>
              <a:rPr lang="en-GB" sz="1200" dirty="0"/>
              <a:t>, </a:t>
            </a:r>
            <a:r>
              <a:rPr lang="en-GB" sz="1200" dirty="0" err="1" smtClean="0"/>
              <a:t>L.Layman</a:t>
            </a:r>
            <a:r>
              <a:rPr lang="en-GB" sz="1200" dirty="0"/>
              <a:t>, </a:t>
            </a:r>
            <a:r>
              <a:rPr lang="en-GB" sz="1200" dirty="0" err="1" smtClean="0"/>
              <a:t>F.Shull</a:t>
            </a:r>
            <a:r>
              <a:rPr lang="en-GB" sz="1200" dirty="0"/>
              <a:t>, </a:t>
            </a:r>
            <a:r>
              <a:rPr lang="en-GB" sz="1200" dirty="0" err="1" smtClean="0"/>
              <a:t>B.Turhan</a:t>
            </a:r>
            <a:r>
              <a:rPr lang="en-GB" sz="1200" dirty="0"/>
              <a:t>, </a:t>
            </a:r>
            <a:r>
              <a:rPr lang="en-GB" sz="1200" dirty="0" err="1" smtClean="0"/>
              <a:t>T.Zimmermann</a:t>
            </a:r>
            <a:r>
              <a:rPr lang="en-GB" sz="1200" dirty="0"/>
              <a:t>, "Local vs. Global Lessons for Defect Prediction and Effort Estimation," IEEE </a:t>
            </a:r>
            <a:r>
              <a:rPr lang="en-GB" sz="1200" dirty="0" smtClean="0"/>
              <a:t>TSE pre-</a:t>
            </a:r>
            <a:r>
              <a:rPr lang="en-GB" sz="1200" dirty="0"/>
              <a:t>print 2012. http://</a:t>
            </a:r>
            <a:r>
              <a:rPr lang="en-GB" sz="1200" dirty="0" err="1"/>
              <a:t>menzies.us</a:t>
            </a:r>
            <a:r>
              <a:rPr lang="en-GB" sz="1200" dirty="0"/>
              <a:t>/</a:t>
            </a:r>
            <a:r>
              <a:rPr lang="en-GB" sz="1200" dirty="0" err="1"/>
              <a:t>pdf</a:t>
            </a:r>
            <a:r>
              <a:rPr lang="en-GB" sz="1200" dirty="0"/>
              <a:t>/12gense.pdf</a:t>
            </a:r>
          </a:p>
        </p:txBody>
      </p:sp>
    </p:spTree>
    <p:extLst>
      <p:ext uri="{BB962C8B-B14F-4D97-AF65-F5344CB8AC3E}">
        <p14:creationId xmlns:p14="http://schemas.microsoft.com/office/powerpoint/2010/main" val="77037536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Oh woe is me</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No generality in SE?</a:t>
            </a:r>
          </a:p>
          <a:p>
            <a:r>
              <a:rPr lang="en-US" dirty="0" smtClean="0"/>
              <a:t>Nothing we can learn from each other?</a:t>
            </a:r>
          </a:p>
          <a:p>
            <a:r>
              <a:rPr lang="en-US" dirty="0" smtClean="0"/>
              <a:t>Forever doomed to never make a conclusion?</a:t>
            </a:r>
          </a:p>
          <a:p>
            <a:pPr lvl="1"/>
            <a:r>
              <a:rPr lang="en-US" dirty="0" smtClean="0"/>
              <a:t>Always, laboriously, tediously, slowly, learning specific lessons that hold  only for specific projects?</a:t>
            </a:r>
          </a:p>
          <a:p>
            <a:endParaRPr lang="en-US" dirty="0"/>
          </a:p>
        </p:txBody>
      </p:sp>
      <p:sp>
        <p:nvSpPr>
          <p:cNvPr id="5" name="Content Placeholder 4"/>
          <p:cNvSpPr>
            <a:spLocks noGrp="1"/>
          </p:cNvSpPr>
          <p:nvPr>
            <p:ph sz="half" idx="2"/>
          </p:nvPr>
        </p:nvSpPr>
        <p:spPr/>
        <p:txBody>
          <a:bodyPr>
            <a:normAutofit fontScale="92500" lnSpcReduction="10000"/>
          </a:bodyPr>
          <a:lstStyle/>
          <a:p>
            <a:r>
              <a:rPr lang="en-US" dirty="0"/>
              <a:t>No: 3 things we might want to share</a:t>
            </a:r>
          </a:p>
          <a:p>
            <a:pPr lvl="1"/>
            <a:r>
              <a:rPr lang="en-US" dirty="0"/>
              <a:t>Models, methods, data</a:t>
            </a:r>
          </a:p>
          <a:p>
            <a:r>
              <a:rPr lang="en-US" dirty="0"/>
              <a:t>If no general models, then </a:t>
            </a:r>
            <a:endParaRPr lang="en-US" dirty="0" smtClean="0"/>
          </a:p>
          <a:p>
            <a:pPr lvl="1"/>
            <a:r>
              <a:rPr lang="en-US" dirty="0" smtClean="0"/>
              <a:t>Share methods</a:t>
            </a:r>
          </a:p>
          <a:p>
            <a:pPr lvl="2"/>
            <a:r>
              <a:rPr lang="en-US" dirty="0" smtClean="0"/>
              <a:t>general </a:t>
            </a:r>
            <a:r>
              <a:rPr lang="en-US" dirty="0"/>
              <a:t>methods for quickly turning local data into local models</a:t>
            </a:r>
            <a:r>
              <a:rPr lang="en-US" dirty="0" smtClean="0"/>
              <a:t>.</a:t>
            </a:r>
          </a:p>
          <a:p>
            <a:pPr lvl="1"/>
            <a:r>
              <a:rPr lang="en-US" dirty="0" smtClean="0"/>
              <a:t>Share data</a:t>
            </a:r>
          </a:p>
          <a:p>
            <a:pPr lvl="2"/>
            <a:r>
              <a:rPr lang="en-US" dirty="0"/>
              <a:t>F</a:t>
            </a:r>
            <a:r>
              <a:rPr lang="en-US" dirty="0" smtClean="0"/>
              <a:t>ind and transfer relevant data from other projects to us</a:t>
            </a:r>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7</a:t>
            </a:fld>
            <a:endParaRPr lang="en-US"/>
          </a:p>
        </p:txBody>
      </p:sp>
    </p:spTree>
    <p:extLst>
      <p:ext uri="{BB962C8B-B14F-4D97-AF65-F5344CB8AC3E}">
        <p14:creationId xmlns:p14="http://schemas.microsoft.com/office/powerpoint/2010/main" val="258369928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The rest of this tutorial</a:t>
            </a:r>
            <a:endParaRPr lang="en-US" dirty="0"/>
          </a:p>
        </p:txBody>
      </p:sp>
      <p:sp>
        <p:nvSpPr>
          <p:cNvPr id="7" name="Content Placeholder 6"/>
          <p:cNvSpPr>
            <a:spLocks noGrp="1"/>
          </p:cNvSpPr>
          <p:nvPr>
            <p:ph idx="1"/>
          </p:nvPr>
        </p:nvSpPr>
        <p:spPr/>
        <p:txBody>
          <a:bodyPr>
            <a:normAutofit lnSpcReduction="10000"/>
          </a:bodyPr>
          <a:lstStyle/>
          <a:p>
            <a:r>
              <a:rPr lang="en-US" dirty="0" smtClean="0"/>
              <a:t>Data science</a:t>
            </a:r>
          </a:p>
          <a:p>
            <a:pPr lvl="1"/>
            <a:r>
              <a:rPr lang="en-US" dirty="0" smtClean="0"/>
              <a:t>How to share data</a:t>
            </a:r>
          </a:p>
          <a:p>
            <a:pPr lvl="1"/>
            <a:r>
              <a:rPr lang="en-US" dirty="0" smtClean="0"/>
              <a:t>How to share methods</a:t>
            </a:r>
          </a:p>
          <a:p>
            <a:r>
              <a:rPr lang="en-US" dirty="0" smtClean="0"/>
              <a:t>Maybe one day, in the future, </a:t>
            </a:r>
          </a:p>
          <a:p>
            <a:pPr lvl="1"/>
            <a:r>
              <a:rPr lang="en-US" dirty="0" smtClean="0"/>
              <a:t>after we’ve shared enough data and methods</a:t>
            </a:r>
          </a:p>
          <a:p>
            <a:pPr lvl="1"/>
            <a:r>
              <a:rPr lang="en-US" dirty="0" smtClean="0"/>
              <a:t>We’ll be able to report general models</a:t>
            </a:r>
          </a:p>
          <a:p>
            <a:pPr lvl="1"/>
            <a:r>
              <a:rPr lang="en-US" dirty="0" smtClean="0"/>
              <a:t>ICSE 2020?</a:t>
            </a:r>
          </a:p>
          <a:p>
            <a:r>
              <a:rPr lang="en-US" dirty="0" smtClean="0"/>
              <a:t>But first,</a:t>
            </a:r>
          </a:p>
          <a:p>
            <a:pPr lvl="1"/>
            <a:r>
              <a:rPr lang="en-US" dirty="0" smtClean="0"/>
              <a:t>Some general notes on data mining</a:t>
            </a:r>
          </a:p>
        </p:txBody>
      </p:sp>
      <p:sp>
        <p:nvSpPr>
          <p:cNvPr id="5" name="Slide Number Placeholder 4"/>
          <p:cNvSpPr>
            <a:spLocks noGrp="1"/>
          </p:cNvSpPr>
          <p:nvPr>
            <p:ph type="sldNum" sz="quarter" idx="12"/>
          </p:nvPr>
        </p:nvSpPr>
        <p:spPr/>
        <p:txBody>
          <a:bodyPr/>
          <a:lstStyle/>
          <a:p>
            <a:pPr>
              <a:defRPr/>
            </a:pPr>
            <a:fld id="{D85B6C18-282A-45AA-AE39-3971473F112E}" type="slidenum">
              <a:rPr lang="en-US" smtClean="0"/>
              <a:pPr>
                <a:defRPr/>
              </a:pPr>
              <a:t>8</a:t>
            </a:fld>
            <a:endParaRPr lang="en-US"/>
          </a:p>
        </p:txBody>
      </p:sp>
    </p:spTree>
    <p:extLst>
      <p:ext uri="{BB962C8B-B14F-4D97-AF65-F5344CB8AC3E}">
        <p14:creationId xmlns:p14="http://schemas.microsoft.com/office/powerpoint/2010/main" val="374152733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great myth</a:t>
            </a:r>
            <a:endParaRPr lang="en-US" dirty="0"/>
          </a:p>
        </p:txBody>
      </p:sp>
      <p:sp>
        <p:nvSpPr>
          <p:cNvPr id="3" name="Content Placeholder 2"/>
          <p:cNvSpPr>
            <a:spLocks noGrp="1"/>
          </p:cNvSpPr>
          <p:nvPr>
            <p:ph sz="half" idx="1"/>
          </p:nvPr>
        </p:nvSpPr>
        <p:spPr/>
        <p:txBody>
          <a:bodyPr>
            <a:normAutofit lnSpcReduction="10000"/>
          </a:bodyPr>
          <a:lstStyle/>
          <a:p>
            <a:r>
              <a:rPr lang="en-US" sz="2000" dirty="0" smtClean="0"/>
              <a:t>Let’s face it:</a:t>
            </a:r>
          </a:p>
          <a:p>
            <a:pPr lvl="1"/>
            <a:r>
              <a:rPr lang="en-US" sz="1800" dirty="0" smtClean="0"/>
              <a:t>Humans are a pest</a:t>
            </a:r>
          </a:p>
          <a:p>
            <a:pPr lvl="1"/>
            <a:r>
              <a:rPr lang="en-US" sz="1800" dirty="0" smtClean="0"/>
              <a:t>And experts doubly so.</a:t>
            </a:r>
          </a:p>
          <a:p>
            <a:r>
              <a:rPr lang="en-US" sz="2000" dirty="0" smtClean="0"/>
              <a:t>“The </a:t>
            </a:r>
            <a:r>
              <a:rPr lang="en-US" sz="2000" dirty="0"/>
              <a:t>notion of ‘user’ cannot be precisely defined and therefore has no place in CS and </a:t>
            </a:r>
            <a:r>
              <a:rPr lang="en-US" sz="2000" dirty="0" smtClean="0"/>
              <a:t>SE”</a:t>
            </a:r>
          </a:p>
          <a:p>
            <a:pPr lvl="1"/>
            <a:r>
              <a:rPr lang="en-US" sz="1800" dirty="0" err="1" smtClean="0"/>
              <a:t>Edsger</a:t>
            </a:r>
            <a:r>
              <a:rPr lang="en-US" sz="1800" dirty="0" smtClean="0"/>
              <a:t> </a:t>
            </a:r>
            <a:r>
              <a:rPr lang="en-US" sz="1800" dirty="0" err="1"/>
              <a:t>Dijkstra</a:t>
            </a:r>
            <a:r>
              <a:rPr lang="en-US" sz="1800" dirty="0"/>
              <a:t>,  ICSE’4, </a:t>
            </a:r>
            <a:r>
              <a:rPr lang="en-US" sz="1800" dirty="0" smtClean="0"/>
              <a:t>1979</a:t>
            </a:r>
          </a:p>
        </p:txBody>
      </p:sp>
      <p:sp>
        <p:nvSpPr>
          <p:cNvPr id="5" name="Content Placeholder 4"/>
          <p:cNvSpPr>
            <a:spLocks noGrp="1"/>
          </p:cNvSpPr>
          <p:nvPr>
            <p:ph sz="half" idx="2"/>
          </p:nvPr>
        </p:nvSpPr>
        <p:spPr/>
        <p:txBody>
          <a:bodyPr>
            <a:normAutofit lnSpcReduction="10000"/>
          </a:bodyPr>
          <a:lstStyle/>
          <a:p>
            <a:r>
              <a:rPr lang="en-US" sz="2000" dirty="0"/>
              <a:t>http://</a:t>
            </a:r>
            <a:r>
              <a:rPr lang="en-US" sz="2000" dirty="0" err="1"/>
              <a:t>en.wikipedia.org</a:t>
            </a:r>
            <a:r>
              <a:rPr lang="en-US" sz="2000" dirty="0"/>
              <a:t>/wiki/</a:t>
            </a:r>
            <a:r>
              <a:rPr lang="en-US" sz="2000" dirty="0" err="1" smtClean="0"/>
              <a:t>List_of_cognitive_biases</a:t>
            </a:r>
            <a:endParaRPr lang="en-US" sz="2000" dirty="0"/>
          </a:p>
          <a:p>
            <a:r>
              <a:rPr lang="en-US" sz="2000" dirty="0"/>
              <a:t>96 Decision-making, belief and behavioral </a:t>
            </a:r>
            <a:r>
              <a:rPr lang="en-US" sz="2000" dirty="0" smtClean="0"/>
              <a:t>biases</a:t>
            </a:r>
            <a:endParaRPr lang="en-US" sz="2000" dirty="0"/>
          </a:p>
          <a:p>
            <a:pPr lvl="1"/>
            <a:r>
              <a:rPr lang="en-US" sz="1600" dirty="0" err="1"/>
              <a:t>Attentional</a:t>
            </a:r>
            <a:r>
              <a:rPr lang="en-US" sz="1600" dirty="0"/>
              <a:t> bias – </a:t>
            </a:r>
            <a:r>
              <a:rPr lang="en-US" sz="1600" dirty="0" smtClean="0"/>
              <a:t>paying more attention </a:t>
            </a:r>
            <a:r>
              <a:rPr lang="en-US" sz="1600" dirty="0"/>
              <a:t>to emotionally dominant stimuli in one's environment and to neglect relevant </a:t>
            </a:r>
            <a:r>
              <a:rPr lang="en-US" sz="1600" dirty="0" smtClean="0"/>
              <a:t>data</a:t>
            </a:r>
            <a:endParaRPr lang="en-US" sz="2000" dirty="0"/>
          </a:p>
          <a:p>
            <a:r>
              <a:rPr lang="en-US" sz="2000" dirty="0"/>
              <a:t>23 Social </a:t>
            </a:r>
            <a:r>
              <a:rPr lang="en-US" sz="2000" dirty="0" smtClean="0"/>
              <a:t>biases</a:t>
            </a:r>
            <a:endParaRPr lang="en-US" sz="2000" dirty="0"/>
          </a:p>
          <a:p>
            <a:pPr lvl="1"/>
            <a:r>
              <a:rPr lang="en-US" sz="1600" dirty="0"/>
              <a:t>Worse-than-average effect – </a:t>
            </a:r>
            <a:r>
              <a:rPr lang="en-US" sz="1600" dirty="0" smtClean="0"/>
              <a:t>believing we are worse </a:t>
            </a:r>
            <a:r>
              <a:rPr lang="en-US" sz="1600" dirty="0"/>
              <a:t>than others at tasks which are </a:t>
            </a:r>
            <a:r>
              <a:rPr lang="en-US" sz="1600" dirty="0" smtClean="0"/>
              <a:t>difficult</a:t>
            </a:r>
            <a:endParaRPr lang="en-US" sz="2000" dirty="0"/>
          </a:p>
          <a:p>
            <a:r>
              <a:rPr lang="en-US" sz="2000" dirty="0"/>
              <a:t>52 Memory errors and </a:t>
            </a:r>
            <a:r>
              <a:rPr lang="en-US" sz="2000" dirty="0" smtClean="0"/>
              <a:t>biases</a:t>
            </a:r>
            <a:endParaRPr lang="en-US" sz="2000" dirty="0"/>
          </a:p>
          <a:p>
            <a:pPr lvl="1"/>
            <a:r>
              <a:rPr lang="en-US" sz="1600" dirty="0"/>
              <a:t>Illusory correlation – inaccurately remembering a relationship between two </a:t>
            </a:r>
            <a:r>
              <a:rPr lang="en-US" sz="1600" dirty="0" smtClean="0"/>
              <a:t>event</a:t>
            </a:r>
          </a:p>
          <a:p>
            <a:endParaRPr lang="en-US" sz="2000"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9</a:t>
            </a:fld>
            <a:endParaRPr lang="en-US"/>
          </a:p>
        </p:txBody>
      </p:sp>
    </p:spTree>
    <p:extLst>
      <p:ext uri="{BB962C8B-B14F-4D97-AF65-F5344CB8AC3E}">
        <p14:creationId xmlns:p14="http://schemas.microsoft.com/office/powerpoint/2010/main" val="165303273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great myth</a:t>
            </a:r>
            <a:endParaRPr lang="en-US" dirty="0"/>
          </a:p>
        </p:txBody>
      </p:sp>
      <p:sp>
        <p:nvSpPr>
          <p:cNvPr id="3" name="Content Placeholder 2"/>
          <p:cNvSpPr>
            <a:spLocks noGrp="1"/>
          </p:cNvSpPr>
          <p:nvPr>
            <p:ph sz="half" idx="1"/>
          </p:nvPr>
        </p:nvSpPr>
        <p:spPr/>
        <p:txBody>
          <a:bodyPr/>
          <a:lstStyle/>
          <a:p>
            <a:r>
              <a:rPr lang="en-US" dirty="0"/>
              <a:t>Wouldn’t it be wonderful if we did not have to </a:t>
            </a:r>
            <a:r>
              <a:rPr lang="en-US" dirty="0" smtClean="0"/>
              <a:t>listen </a:t>
            </a:r>
            <a:r>
              <a:rPr lang="en-US" dirty="0"/>
              <a:t>to them</a:t>
            </a:r>
          </a:p>
          <a:p>
            <a:pPr lvl="1"/>
            <a:r>
              <a:rPr lang="en-US" dirty="0"/>
              <a:t>The </a:t>
            </a:r>
            <a:r>
              <a:rPr lang="en-US" dirty="0" smtClean="0"/>
              <a:t>dream of </a:t>
            </a:r>
            <a:r>
              <a:rPr lang="en-US" dirty="0" err="1"/>
              <a:t>olde</a:t>
            </a:r>
            <a:r>
              <a:rPr lang="en-US" dirty="0"/>
              <a:t> </a:t>
            </a:r>
            <a:r>
              <a:rPr lang="en-US" dirty="0" err="1"/>
              <a:t>worlde</a:t>
            </a:r>
            <a:r>
              <a:rPr lang="en-US" dirty="0"/>
              <a:t> machine learning</a:t>
            </a:r>
          </a:p>
          <a:p>
            <a:pPr lvl="2"/>
            <a:r>
              <a:rPr lang="en-US" sz="1800" dirty="0"/>
              <a:t>Circa 1980s</a:t>
            </a:r>
          </a:p>
          <a:p>
            <a:pPr lvl="1"/>
            <a:r>
              <a:rPr lang="en-US" dirty="0"/>
              <a:t>Dispense with live </a:t>
            </a:r>
            <a:r>
              <a:rPr lang="en-US" dirty="0" smtClean="0"/>
              <a:t>experts and resurrect dead ones.</a:t>
            </a:r>
          </a:p>
        </p:txBody>
      </p:sp>
      <p:sp>
        <p:nvSpPr>
          <p:cNvPr id="5" name="Content Placeholder 4"/>
          <p:cNvSpPr>
            <a:spLocks noGrp="1"/>
          </p:cNvSpPr>
          <p:nvPr>
            <p:ph sz="half" idx="2"/>
          </p:nvPr>
        </p:nvSpPr>
        <p:spPr/>
        <p:txBody>
          <a:bodyPr/>
          <a:lstStyle/>
          <a:p>
            <a:r>
              <a:rPr lang="en-US" dirty="0"/>
              <a:t>But any successful learner needs biases</a:t>
            </a:r>
          </a:p>
          <a:p>
            <a:pPr lvl="1"/>
            <a:r>
              <a:rPr lang="en-US" dirty="0"/>
              <a:t>Ways to know what’s important</a:t>
            </a:r>
          </a:p>
          <a:p>
            <a:pPr lvl="2"/>
            <a:r>
              <a:rPr lang="en-US" sz="1800" dirty="0"/>
              <a:t>What’s dull</a:t>
            </a:r>
          </a:p>
          <a:p>
            <a:pPr lvl="2"/>
            <a:r>
              <a:rPr lang="en-US" sz="1800" dirty="0"/>
              <a:t>What can be ignored</a:t>
            </a:r>
          </a:p>
          <a:p>
            <a:pPr lvl="1"/>
            <a:r>
              <a:rPr lang="en-US" dirty="0"/>
              <a:t>No bias? Can’t ignore anything</a:t>
            </a:r>
            <a:endParaRPr lang="en-US" sz="1800" dirty="0"/>
          </a:p>
          <a:p>
            <a:pPr lvl="2"/>
            <a:r>
              <a:rPr lang="en-US" sz="1800" dirty="0"/>
              <a:t>No summarization</a:t>
            </a:r>
          </a:p>
          <a:p>
            <a:pPr lvl="2"/>
            <a:r>
              <a:rPr lang="en-US" sz="1800" dirty="0"/>
              <a:t>No generalization</a:t>
            </a:r>
          </a:p>
          <a:p>
            <a:pPr lvl="2"/>
            <a:r>
              <a:rPr lang="en-US" sz="1800" dirty="0"/>
              <a:t>No way to predict the future</a:t>
            </a:r>
          </a:p>
          <a:p>
            <a:endParaRPr lang="en-US" sz="3600"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10</a:t>
            </a:fld>
            <a:endParaRPr lang="en-US"/>
          </a:p>
        </p:txBody>
      </p:sp>
    </p:spTree>
    <p:extLst>
      <p:ext uri="{BB962C8B-B14F-4D97-AF65-F5344CB8AC3E}">
        <p14:creationId xmlns:p14="http://schemas.microsoft.com/office/powerpoint/2010/main" val="352643569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57200" y="1991853"/>
            <a:ext cx="4040188" cy="639762"/>
          </a:xfrm>
          <a:solidFill>
            <a:schemeClr val="tx2"/>
          </a:solidFill>
        </p:spPr>
        <p:txBody>
          <a:bodyPr anchor="ctr" anchorCtr="0">
            <a:normAutofit fontScale="77500" lnSpcReduction="20000"/>
          </a:bodyPr>
          <a:lstStyle/>
          <a:p>
            <a:pPr algn="ctr"/>
            <a:r>
              <a:rPr lang="en-US" dirty="0" smtClean="0">
                <a:solidFill>
                  <a:srgbClr val="FFFFFF"/>
                </a:solidFill>
              </a:rPr>
              <a:t>Christian Bird, data miner,</a:t>
            </a:r>
          </a:p>
          <a:p>
            <a:pPr algn="ctr"/>
            <a:r>
              <a:rPr lang="en-US" dirty="0" err="1" smtClean="0">
                <a:solidFill>
                  <a:srgbClr val="FFFFFF"/>
                </a:solidFill>
              </a:rPr>
              <a:t>Msoft</a:t>
            </a:r>
            <a:r>
              <a:rPr lang="en-US" dirty="0" smtClean="0">
                <a:solidFill>
                  <a:srgbClr val="FFFFFF"/>
                </a:solidFill>
              </a:rPr>
              <a:t> research, Redmond</a:t>
            </a:r>
            <a:endParaRPr lang="en-US" dirty="0">
              <a:solidFill>
                <a:srgbClr val="FFFFFF"/>
              </a:solidFill>
            </a:endParaRPr>
          </a:p>
        </p:txBody>
      </p:sp>
      <p:sp>
        <p:nvSpPr>
          <p:cNvPr id="3" name="Content Placeholder 2"/>
          <p:cNvSpPr>
            <a:spLocks noGrp="1"/>
          </p:cNvSpPr>
          <p:nvPr>
            <p:ph sz="half" idx="2"/>
          </p:nvPr>
        </p:nvSpPr>
        <p:spPr>
          <a:xfrm>
            <a:off x="457200" y="4222019"/>
            <a:ext cx="4040188" cy="2427723"/>
          </a:xfrm>
        </p:spPr>
        <p:txBody>
          <a:bodyPr>
            <a:normAutofit/>
          </a:bodyPr>
          <a:lstStyle/>
          <a:p>
            <a:pPr marL="400050"/>
            <a:r>
              <a:rPr lang="en-US" dirty="0" smtClean="0"/>
              <a:t>Microsoft </a:t>
            </a:r>
            <a:r>
              <a:rPr lang="en-US" dirty="0"/>
              <a:t>Research, Redmond</a:t>
            </a:r>
          </a:p>
          <a:p>
            <a:pPr marL="685800" lvl="1"/>
            <a:r>
              <a:rPr lang="en-US" dirty="0"/>
              <a:t>Assesses </a:t>
            </a:r>
            <a:r>
              <a:rPr lang="en-US" dirty="0" smtClean="0"/>
              <a:t>learners</a:t>
            </a:r>
            <a:r>
              <a:rPr lang="en-US" dirty="0"/>
              <a:t> </a:t>
            </a:r>
            <a:r>
              <a:rPr lang="en-US" dirty="0" smtClean="0"/>
              <a:t>by </a:t>
            </a:r>
            <a:r>
              <a:rPr lang="en-US" dirty="0"/>
              <a:t>“engagement”</a:t>
            </a:r>
          </a:p>
          <a:p>
            <a:endParaRPr lang="en-US" sz="2000" dirty="0" smtClean="0"/>
          </a:p>
          <a:p>
            <a:endParaRPr lang="en-US" dirty="0"/>
          </a:p>
        </p:txBody>
      </p:sp>
      <p:sp>
        <p:nvSpPr>
          <p:cNvPr id="6" name="Text Placeholder 5"/>
          <p:cNvSpPr>
            <a:spLocks noGrp="1"/>
          </p:cNvSpPr>
          <p:nvPr>
            <p:ph type="body" sz="quarter" idx="3"/>
          </p:nvPr>
        </p:nvSpPr>
        <p:spPr>
          <a:xfrm>
            <a:off x="4130192" y="1991853"/>
            <a:ext cx="4041775" cy="639762"/>
          </a:xfrm>
          <a:solidFill>
            <a:schemeClr val="tx2"/>
          </a:solidFill>
        </p:spPr>
        <p:txBody>
          <a:bodyPr anchor="ctr" anchorCtr="0">
            <a:normAutofit fontScale="77500" lnSpcReduction="20000"/>
          </a:bodyPr>
          <a:lstStyle/>
          <a:p>
            <a:pPr algn="ctr"/>
            <a:r>
              <a:rPr lang="en-US" dirty="0">
                <a:solidFill>
                  <a:srgbClr val="FFFFFF"/>
                </a:solidFill>
              </a:rPr>
              <a:t>A successful “Bird” </a:t>
            </a:r>
            <a:endParaRPr lang="en-US" dirty="0" smtClean="0">
              <a:solidFill>
                <a:srgbClr val="FFFFFF"/>
              </a:solidFill>
            </a:endParaRPr>
          </a:p>
          <a:p>
            <a:pPr algn="ctr"/>
            <a:r>
              <a:rPr lang="en-US" dirty="0" smtClean="0">
                <a:solidFill>
                  <a:srgbClr val="FFFFFF"/>
                </a:solidFill>
              </a:rPr>
              <a:t>session</a:t>
            </a:r>
            <a:r>
              <a:rPr lang="en-US" dirty="0">
                <a:solidFill>
                  <a:srgbClr val="FFFFFF"/>
                </a:solidFill>
              </a:rPr>
              <a:t>:</a:t>
            </a:r>
          </a:p>
        </p:txBody>
      </p:sp>
      <p:sp>
        <p:nvSpPr>
          <p:cNvPr id="7" name="Content Placeholder 6"/>
          <p:cNvSpPr>
            <a:spLocks noGrp="1"/>
          </p:cNvSpPr>
          <p:nvPr>
            <p:ph sz="quarter" idx="4"/>
          </p:nvPr>
        </p:nvSpPr>
        <p:spPr>
          <a:xfrm>
            <a:off x="4867718" y="2857016"/>
            <a:ext cx="3755311" cy="3951288"/>
          </a:xfrm>
        </p:spPr>
        <p:txBody>
          <a:bodyPr>
            <a:normAutofit/>
          </a:bodyPr>
          <a:lstStyle/>
          <a:p>
            <a:pPr marL="285750" indent="-285750"/>
            <a:r>
              <a:rPr lang="en-US" sz="2000" dirty="0" smtClean="0"/>
              <a:t>Knowledge engineers enter with sample data</a:t>
            </a:r>
          </a:p>
          <a:p>
            <a:pPr marL="285750" indent="-285750"/>
            <a:r>
              <a:rPr lang="en-US" sz="2000" dirty="0" smtClean="0"/>
              <a:t>Users </a:t>
            </a:r>
            <a:r>
              <a:rPr lang="en-US" sz="2000" dirty="0"/>
              <a:t>take over the spreadsheet </a:t>
            </a:r>
          </a:p>
          <a:p>
            <a:pPr marL="285750" indent="-285750"/>
            <a:r>
              <a:rPr lang="en-US" sz="2000" dirty="0" smtClean="0"/>
              <a:t>Run </a:t>
            </a:r>
            <a:r>
              <a:rPr lang="en-US" sz="2000" dirty="0"/>
              <a:t>many ad hoc queries</a:t>
            </a:r>
          </a:p>
          <a:p>
            <a:pPr marL="285750" indent="-285750"/>
            <a:r>
              <a:rPr lang="en-US" sz="2000" dirty="0"/>
              <a:t>In such meetings, users often…</a:t>
            </a:r>
          </a:p>
          <a:p>
            <a:pPr lvl="1">
              <a:buFont typeface="Arial"/>
              <a:buChar char="•"/>
            </a:pPr>
            <a:r>
              <a:rPr lang="en-US" dirty="0"/>
              <a:t>demolish the model </a:t>
            </a:r>
          </a:p>
          <a:p>
            <a:pPr lvl="1">
              <a:buFont typeface="Arial"/>
              <a:buChar char="•"/>
            </a:pPr>
            <a:r>
              <a:rPr lang="en-US" dirty="0"/>
              <a:t>offer more data</a:t>
            </a:r>
          </a:p>
          <a:p>
            <a:pPr lvl="1">
              <a:buFont typeface="Arial"/>
              <a:buChar char="•"/>
            </a:pPr>
            <a:r>
              <a:rPr lang="en-US" dirty="0"/>
              <a:t>demand you come back next </a:t>
            </a:r>
            <a:r>
              <a:rPr lang="en-US" dirty="0" smtClean="0"/>
              <a:t> week </a:t>
            </a:r>
            <a:r>
              <a:rPr lang="en-US" dirty="0"/>
              <a:t>with something better</a:t>
            </a:r>
          </a:p>
          <a:p>
            <a:endParaRPr lang="en-US" dirty="0"/>
          </a:p>
        </p:txBody>
      </p:sp>
      <p:sp>
        <p:nvSpPr>
          <p:cNvPr id="4" name="Slide Number Placeholder 3"/>
          <p:cNvSpPr>
            <a:spLocks noGrp="1"/>
          </p:cNvSpPr>
          <p:nvPr>
            <p:ph type="sldNum" sz="quarter" idx="12"/>
          </p:nvPr>
        </p:nvSpPr>
        <p:spPr/>
        <p:txBody>
          <a:bodyPr/>
          <a:lstStyle/>
          <a:p>
            <a:fld id="{803098FE-9F2E-7742-B8F2-C986DE2FF58E}" type="slidenum">
              <a:rPr lang="en-US" smtClean="0"/>
              <a:t>11</a:t>
            </a:fld>
            <a:endParaRPr lang="en-US"/>
          </a:p>
        </p:txBody>
      </p:sp>
      <p:pic>
        <p:nvPicPr>
          <p:cNvPr id="8" name="Content Placeholder 11"/>
          <p:cNvPicPr>
            <a:picLocks noChangeAspect="1"/>
          </p:cNvPicPr>
          <p:nvPr/>
        </p:nvPicPr>
        <p:blipFill>
          <a:blip r:embed="rId2"/>
          <a:srcRect t="15493" b="15493"/>
          <a:stretch>
            <a:fillRect/>
          </a:stretch>
        </p:blipFill>
        <p:spPr>
          <a:xfrm>
            <a:off x="1146240" y="2787575"/>
            <a:ext cx="2642386" cy="1380512"/>
          </a:xfrm>
          <a:prstGeom prst="rect">
            <a:avLst/>
          </a:prstGeom>
        </p:spPr>
      </p:pic>
      <p:sp>
        <p:nvSpPr>
          <p:cNvPr id="9" name="Title 8"/>
          <p:cNvSpPr>
            <a:spLocks noGrp="1"/>
          </p:cNvSpPr>
          <p:nvPr>
            <p:ph type="title"/>
          </p:nvPr>
        </p:nvSpPr>
        <p:spPr/>
        <p:txBody>
          <a:bodyPr>
            <a:normAutofit fontScale="90000"/>
          </a:bodyPr>
          <a:lstStyle/>
          <a:p>
            <a:r>
              <a:rPr lang="en-US" dirty="0" smtClean="0"/>
              <a:t>Expert data scientists spend more time with users than algorithms</a:t>
            </a:r>
            <a:endParaRPr lang="en-US" dirty="0"/>
          </a:p>
        </p:txBody>
      </p:sp>
    </p:spTree>
    <p:extLst>
      <p:ext uri="{BB962C8B-B14F-4D97-AF65-F5344CB8AC3E}">
        <p14:creationId xmlns:p14="http://schemas.microsoft.com/office/powerpoint/2010/main" val="182523920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Also: Users control budgets</a:t>
            </a:r>
            <a:endParaRPr lang="en-US" dirty="0"/>
          </a:p>
        </p:txBody>
      </p:sp>
      <p:sp>
        <p:nvSpPr>
          <p:cNvPr id="8" name="Content Placeholder 7"/>
          <p:cNvSpPr>
            <a:spLocks noGrp="1"/>
          </p:cNvSpPr>
          <p:nvPr>
            <p:ph idx="1"/>
          </p:nvPr>
        </p:nvSpPr>
        <p:spPr/>
        <p:txBody>
          <a:bodyPr>
            <a:normAutofit lnSpcReduction="10000"/>
          </a:bodyPr>
          <a:lstStyle/>
          <a:p>
            <a:r>
              <a:rPr lang="en-US" dirty="0" smtClean="0"/>
              <a:t>Why talk to users?</a:t>
            </a:r>
          </a:p>
          <a:p>
            <a:pPr lvl="1"/>
            <a:r>
              <a:rPr lang="en-US" dirty="0" smtClean="0"/>
              <a:t>Cause they own the wallet</a:t>
            </a:r>
          </a:p>
          <a:p>
            <a:r>
              <a:rPr lang="en-US" dirty="0" smtClean="0"/>
              <a:t>As the Mercury astronauts used to say</a:t>
            </a:r>
          </a:p>
          <a:p>
            <a:pPr lvl="1"/>
            <a:r>
              <a:rPr lang="en-US" dirty="0" smtClean="0"/>
              <a:t>No bucks, no Buck Rodgers</a:t>
            </a:r>
          </a:p>
          <a:p>
            <a:r>
              <a:rPr lang="en-US" dirty="0" smtClean="0"/>
              <a:t>We need to give users a sense of comfort that we know what we are doing</a:t>
            </a:r>
          </a:p>
          <a:p>
            <a:pPr lvl="1"/>
            <a:r>
              <a:rPr lang="en-US" dirty="0" smtClean="0"/>
              <a:t>That they are part of the process</a:t>
            </a:r>
          </a:p>
          <a:p>
            <a:pPr lvl="1"/>
            <a:r>
              <a:rPr lang="en-US" dirty="0" smtClean="0"/>
              <a:t>That we understand their problem and processes</a:t>
            </a:r>
          </a:p>
          <a:p>
            <a:pPr lvl="1"/>
            <a:r>
              <a:rPr lang="en-US" dirty="0" smtClean="0"/>
              <a:t>Else, budget = $0</a:t>
            </a:r>
            <a:endParaRPr lang="en-US" dirty="0"/>
          </a:p>
        </p:txBody>
      </p:sp>
      <p:sp>
        <p:nvSpPr>
          <p:cNvPr id="7" name="Slide Number Placeholder 6"/>
          <p:cNvSpPr>
            <a:spLocks noGrp="1"/>
          </p:cNvSpPr>
          <p:nvPr>
            <p:ph type="sldNum" sz="quarter" idx="12"/>
          </p:nvPr>
        </p:nvSpPr>
        <p:spPr/>
        <p:txBody>
          <a:bodyPr/>
          <a:lstStyle/>
          <a:p>
            <a:pPr>
              <a:defRPr/>
            </a:pPr>
            <a:fld id="{43337165-46BE-4B09-9497-B933B3D6D9C7}" type="slidenum">
              <a:rPr lang="en-US" smtClean="0"/>
              <a:pPr>
                <a:defRPr/>
              </a:pPr>
              <a:t>12</a:t>
            </a:fld>
            <a:endParaRPr lang="en-US"/>
          </a:p>
        </p:txBody>
      </p:sp>
    </p:spTree>
    <p:extLst>
      <p:ext uri="{BB962C8B-B14F-4D97-AF65-F5344CB8AC3E}">
        <p14:creationId xmlns:p14="http://schemas.microsoft.com/office/powerpoint/2010/main" val="20868017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Inductive </a:t>
            </a:r>
            <a:br>
              <a:rPr lang="en-US" dirty="0" smtClean="0"/>
            </a:br>
            <a:r>
              <a:rPr lang="en-US" dirty="0" smtClean="0"/>
              <a:t>Engineering Manifesto</a:t>
            </a:r>
            <a:endParaRPr lang="en-US" dirty="0"/>
          </a:p>
        </p:txBody>
      </p:sp>
      <p:sp>
        <p:nvSpPr>
          <p:cNvPr id="3" name="Content Placeholder 2"/>
          <p:cNvSpPr>
            <a:spLocks noGrp="1"/>
          </p:cNvSpPr>
          <p:nvPr>
            <p:ph idx="1"/>
          </p:nvPr>
        </p:nvSpPr>
        <p:spPr/>
        <p:txBody>
          <a:bodyPr/>
          <a:lstStyle/>
          <a:p>
            <a:r>
              <a:rPr lang="en-US" dirty="0"/>
              <a:t>Users before algorithms: </a:t>
            </a:r>
            <a:endParaRPr lang="en-US" dirty="0" smtClean="0"/>
          </a:p>
          <a:p>
            <a:pPr lvl="1"/>
            <a:r>
              <a:rPr lang="en-US" dirty="0" smtClean="0"/>
              <a:t>Mining </a:t>
            </a:r>
            <a:r>
              <a:rPr lang="en-US" dirty="0"/>
              <a:t>algorithms are only useful in industry if users fund their use in real-world applications.</a:t>
            </a:r>
          </a:p>
          <a:p>
            <a:endParaRPr lang="en-US" dirty="0"/>
          </a:p>
          <a:p>
            <a:r>
              <a:rPr lang="en-US" dirty="0" smtClean="0"/>
              <a:t>Data science </a:t>
            </a:r>
            <a:endParaRPr lang="en-US" dirty="0"/>
          </a:p>
          <a:p>
            <a:pPr lvl="1"/>
            <a:r>
              <a:rPr lang="en-US" dirty="0" smtClean="0"/>
              <a:t>Understanding </a:t>
            </a:r>
            <a:r>
              <a:rPr lang="en-US" dirty="0"/>
              <a:t>user goals to inductively generate the models that most matter to the user.</a:t>
            </a:r>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13</a:t>
            </a:fld>
            <a:endParaRPr lang="en-US"/>
          </a:p>
        </p:txBody>
      </p:sp>
      <p:sp>
        <p:nvSpPr>
          <p:cNvPr id="5" name="Text Box 20"/>
          <p:cNvSpPr txBox="1">
            <a:spLocks noChangeArrowheads="1"/>
          </p:cNvSpPr>
          <p:nvPr/>
        </p:nvSpPr>
        <p:spPr bwMode="auto">
          <a:xfrm>
            <a:off x="228600" y="6308725"/>
            <a:ext cx="8686800" cy="495300"/>
          </a:xfrm>
          <a:prstGeom prst="rect">
            <a:avLst/>
          </a:prstGeom>
          <a:solidFill>
            <a:srgbClr val="FFCC99"/>
          </a:solidFill>
          <a:ln w="9525">
            <a:noFill/>
            <a:round/>
            <a:headEnd/>
            <a:tailEnd/>
          </a:ln>
        </p:spPr>
        <p:txBody>
          <a:bodyPr lIns="81639" tIns="53620" rIns="81639" bIns="40820" anchor="ctr"/>
          <a:lstStyle/>
          <a:p>
            <a:pPr marL="285750" indent="-285750" algn="ctr" defTabSz="407988" hangingPunct="0">
              <a:lnSpc>
                <a:spcPct val="93000"/>
              </a:lnSpc>
              <a:buClr>
                <a:srgbClr val="000000"/>
              </a:buClr>
              <a:buSzPct val="100000"/>
              <a:buFontTx/>
              <a:buChar char="•"/>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500" dirty="0">
                <a:solidFill>
                  <a:srgbClr val="000000"/>
                </a:solidFill>
                <a:ea typeface="Arial Unicode MS" pitchFamily="34" charset="-128"/>
                <a:cs typeface="Arial Unicode MS" pitchFamily="34" charset="-128"/>
              </a:rPr>
              <a:t>T. Menzies, C. Bird, T. Zimmermann, W. Schulte, and E. </a:t>
            </a:r>
            <a:r>
              <a:rPr lang="en-GB" sz="1500" dirty="0" err="1" smtClean="0">
                <a:solidFill>
                  <a:srgbClr val="000000"/>
                </a:solidFill>
                <a:ea typeface="Arial Unicode MS" pitchFamily="34" charset="-128"/>
                <a:cs typeface="Arial Unicode MS" pitchFamily="34" charset="-128"/>
              </a:rPr>
              <a:t>Kocaganeli</a:t>
            </a:r>
            <a:r>
              <a:rPr lang="en-GB" sz="1500" dirty="0" smtClean="0">
                <a:solidFill>
                  <a:srgbClr val="000000"/>
                </a:solidFill>
                <a:ea typeface="Arial Unicode MS" pitchFamily="34" charset="-128"/>
                <a:cs typeface="Arial Unicode MS" pitchFamily="34" charset="-128"/>
              </a:rPr>
              <a:t>. </a:t>
            </a:r>
            <a:br>
              <a:rPr lang="en-GB" sz="1500" dirty="0" smtClean="0">
                <a:solidFill>
                  <a:srgbClr val="000000"/>
                </a:solidFill>
                <a:ea typeface="Arial Unicode MS" pitchFamily="34" charset="-128"/>
                <a:cs typeface="Arial Unicode MS" pitchFamily="34" charset="-128"/>
              </a:rPr>
            </a:br>
            <a:r>
              <a:rPr lang="en-GB" sz="1500" dirty="0" smtClean="0">
                <a:solidFill>
                  <a:srgbClr val="000000"/>
                </a:solidFill>
                <a:ea typeface="Arial Unicode MS" pitchFamily="34" charset="-128"/>
                <a:cs typeface="Arial Unicode MS" pitchFamily="34" charset="-128"/>
              </a:rPr>
              <a:t>The </a:t>
            </a:r>
            <a:r>
              <a:rPr lang="en-GB" sz="1500" dirty="0">
                <a:solidFill>
                  <a:srgbClr val="000000"/>
                </a:solidFill>
                <a:ea typeface="Arial Unicode MS" pitchFamily="34" charset="-128"/>
                <a:cs typeface="Arial Unicode MS" pitchFamily="34" charset="-128"/>
              </a:rPr>
              <a:t>inductive software engineering manifesto. (MALETS '11). </a:t>
            </a:r>
          </a:p>
        </p:txBody>
      </p:sp>
    </p:spTree>
    <p:extLst>
      <p:ext uri="{BB962C8B-B14F-4D97-AF65-F5344CB8AC3E}">
        <p14:creationId xmlns:p14="http://schemas.microsoft.com/office/powerpoint/2010/main" val="208668381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Algorithms is only part of the story</a:t>
            </a:r>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14</a:t>
            </a:fld>
            <a:endParaRPr lang="en-US"/>
          </a:p>
        </p:txBody>
      </p:sp>
      <p:pic>
        <p:nvPicPr>
          <p:cNvPr id="13" name="Picture 12" descr="data_science_v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345183"/>
            <a:ext cx="3810000" cy="3632200"/>
          </a:xfrm>
          <a:prstGeom prst="rect">
            <a:avLst/>
          </a:prstGeom>
        </p:spPr>
      </p:pic>
      <p:sp>
        <p:nvSpPr>
          <p:cNvPr id="14" name="Text Box 20"/>
          <p:cNvSpPr txBox="1">
            <a:spLocks noChangeArrowheads="1"/>
          </p:cNvSpPr>
          <p:nvPr/>
        </p:nvSpPr>
        <p:spPr bwMode="auto">
          <a:xfrm>
            <a:off x="228600" y="6308725"/>
            <a:ext cx="8686800" cy="495300"/>
          </a:xfrm>
          <a:prstGeom prst="rect">
            <a:avLst/>
          </a:prstGeom>
          <a:solidFill>
            <a:srgbClr val="FFCC99"/>
          </a:solidFill>
          <a:ln w="9525">
            <a:noFill/>
            <a:round/>
            <a:headEnd/>
            <a:tailEnd/>
          </a:ln>
        </p:spPr>
        <p:txBody>
          <a:bodyPr lIns="81639" tIns="53620" rIns="81639" bIns="40820" anchor="ctr"/>
          <a:lstStyle/>
          <a:p>
            <a:pPr marL="285750" indent="-285750" algn="ctr" defTabSz="407988" hangingPunct="0">
              <a:lnSpc>
                <a:spcPct val="93000"/>
              </a:lnSpc>
              <a:buClr>
                <a:srgbClr val="000000"/>
              </a:buClr>
              <a:buSzPct val="100000"/>
              <a:buFontTx/>
              <a:buChar char="•"/>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500" dirty="0" smtClean="0">
                <a:solidFill>
                  <a:srgbClr val="000000"/>
                </a:solidFill>
                <a:ea typeface="Arial Unicode MS" pitchFamily="34" charset="-128"/>
                <a:cs typeface="Arial Unicode MS" pitchFamily="34" charset="-128"/>
              </a:rPr>
              <a:t>Drew </a:t>
            </a:r>
            <a:r>
              <a:rPr lang="en-GB" sz="1500" dirty="0">
                <a:solidFill>
                  <a:srgbClr val="000000"/>
                </a:solidFill>
                <a:ea typeface="Arial Unicode MS" pitchFamily="34" charset="-128"/>
                <a:cs typeface="Arial Unicode MS" pitchFamily="34" charset="-128"/>
              </a:rPr>
              <a:t>Conway, </a:t>
            </a:r>
            <a:r>
              <a:rPr lang="en-GB" sz="1500" dirty="0" smtClean="0">
                <a:solidFill>
                  <a:srgbClr val="000000"/>
                </a:solidFill>
                <a:ea typeface="Arial Unicode MS" pitchFamily="34" charset="-128"/>
                <a:cs typeface="Arial Unicode MS" pitchFamily="34" charset="-128"/>
              </a:rPr>
              <a:t> The </a:t>
            </a:r>
            <a:r>
              <a:rPr lang="en-GB" sz="1500" dirty="0">
                <a:solidFill>
                  <a:srgbClr val="000000"/>
                </a:solidFill>
                <a:ea typeface="Arial Unicode MS" pitchFamily="34" charset="-128"/>
                <a:cs typeface="Arial Unicode MS" pitchFamily="34" charset="-128"/>
              </a:rPr>
              <a:t>Data Science Venn Diagram, </a:t>
            </a:r>
            <a:r>
              <a:rPr lang="en-GB" sz="1500" dirty="0" smtClean="0">
                <a:solidFill>
                  <a:srgbClr val="000000"/>
                </a:solidFill>
                <a:ea typeface="Arial Unicode MS" pitchFamily="34" charset="-128"/>
                <a:cs typeface="Arial Unicode MS" pitchFamily="34" charset="-128"/>
              </a:rPr>
              <a:t>2009</a:t>
            </a:r>
            <a:r>
              <a:rPr lang="en-GB" sz="1500" dirty="0">
                <a:solidFill>
                  <a:srgbClr val="000000"/>
                </a:solidFill>
                <a:ea typeface="Arial Unicode MS" pitchFamily="34" charset="-128"/>
                <a:cs typeface="Arial Unicode MS" pitchFamily="34" charset="-128"/>
              </a:rPr>
              <a:t>, </a:t>
            </a:r>
            <a:endParaRPr lang="en-GB" sz="1500" dirty="0" smtClean="0">
              <a:solidFill>
                <a:srgbClr val="000000"/>
              </a:solidFill>
              <a:ea typeface="Arial Unicode MS" pitchFamily="34" charset="-128"/>
              <a:cs typeface="Arial Unicode MS" pitchFamily="34" charset="-128"/>
            </a:endParaRPr>
          </a:p>
          <a:p>
            <a:pPr marL="285750" indent="-285750" algn="ctr" defTabSz="407988" hangingPunct="0">
              <a:lnSpc>
                <a:spcPct val="93000"/>
              </a:lnSpc>
              <a:buClr>
                <a:srgbClr val="000000"/>
              </a:buClr>
              <a:buSzPct val="100000"/>
              <a:buFontTx/>
              <a:buChar char="•"/>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500" dirty="0" smtClean="0">
                <a:solidFill>
                  <a:srgbClr val="000000"/>
                </a:solidFill>
                <a:ea typeface="Arial Unicode MS" pitchFamily="34" charset="-128"/>
                <a:cs typeface="Arial Unicode MS" pitchFamily="34" charset="-128"/>
              </a:rPr>
              <a:t>http</a:t>
            </a:r>
            <a:r>
              <a:rPr lang="en-GB" sz="1500" dirty="0">
                <a:solidFill>
                  <a:srgbClr val="000000"/>
                </a:solidFill>
                <a:ea typeface="Arial Unicode MS" pitchFamily="34" charset="-128"/>
                <a:cs typeface="Arial Unicode MS" pitchFamily="34" charset="-128"/>
              </a:rPr>
              <a:t>://</a:t>
            </a:r>
            <a:r>
              <a:rPr lang="en-GB" sz="1500" dirty="0" err="1">
                <a:solidFill>
                  <a:srgbClr val="000000"/>
                </a:solidFill>
                <a:ea typeface="Arial Unicode MS" pitchFamily="34" charset="-128"/>
                <a:cs typeface="Arial Unicode MS" pitchFamily="34" charset="-128"/>
              </a:rPr>
              <a:t>www.dataists.com</a:t>
            </a:r>
            <a:r>
              <a:rPr lang="en-GB" sz="1500" dirty="0">
                <a:solidFill>
                  <a:srgbClr val="000000"/>
                </a:solidFill>
                <a:ea typeface="Arial Unicode MS" pitchFamily="34" charset="-128"/>
                <a:cs typeface="Arial Unicode MS" pitchFamily="34" charset="-128"/>
              </a:rPr>
              <a:t>/2010/09/the-data-science-</a:t>
            </a:r>
            <a:r>
              <a:rPr lang="en-GB" sz="1500" dirty="0" err="1">
                <a:solidFill>
                  <a:srgbClr val="000000"/>
                </a:solidFill>
                <a:ea typeface="Arial Unicode MS" pitchFamily="34" charset="-128"/>
                <a:cs typeface="Arial Unicode MS" pitchFamily="34" charset="-128"/>
              </a:rPr>
              <a:t>venn</a:t>
            </a:r>
            <a:r>
              <a:rPr lang="en-GB" sz="1500" dirty="0">
                <a:solidFill>
                  <a:srgbClr val="000000"/>
                </a:solidFill>
                <a:ea typeface="Arial Unicode MS" pitchFamily="34" charset="-128"/>
                <a:cs typeface="Arial Unicode MS" pitchFamily="34" charset="-128"/>
              </a:rPr>
              <a:t>-diagram/</a:t>
            </a:r>
          </a:p>
        </p:txBody>
      </p:sp>
      <p:sp>
        <p:nvSpPr>
          <p:cNvPr id="15" name="TextBox 14"/>
          <p:cNvSpPr txBox="1"/>
          <p:nvPr/>
        </p:nvSpPr>
        <p:spPr>
          <a:xfrm>
            <a:off x="4919512" y="1601869"/>
            <a:ext cx="3767288" cy="4278094"/>
          </a:xfrm>
          <a:prstGeom prst="rect">
            <a:avLst/>
          </a:prstGeom>
          <a:noFill/>
        </p:spPr>
        <p:txBody>
          <a:bodyPr wrap="square" rtlCol="0">
            <a:spAutoFit/>
          </a:bodyPr>
          <a:lstStyle/>
          <a:p>
            <a:pPr marL="285750" indent="-285750">
              <a:buFont typeface="Arial"/>
              <a:buChar char="•"/>
            </a:pPr>
            <a:r>
              <a:rPr lang="en-US" sz="1600" dirty="0"/>
              <a:t>Dumb data miners miss important domains </a:t>
            </a:r>
            <a:r>
              <a:rPr lang="en-US" sz="1600" dirty="0" smtClean="0"/>
              <a:t>semantics</a:t>
            </a:r>
          </a:p>
          <a:p>
            <a:pPr marL="285750" indent="-285750">
              <a:buFont typeface="Arial"/>
              <a:buChar char="•"/>
            </a:pPr>
            <a:endParaRPr lang="en-US" sz="1600" dirty="0"/>
          </a:p>
          <a:p>
            <a:pPr marL="285750" indent="-285750">
              <a:buFont typeface="Arial"/>
              <a:buChar char="•"/>
            </a:pPr>
            <a:r>
              <a:rPr lang="en-US" sz="1600" dirty="0"/>
              <a:t>An ounce of domain knowledge is worth a ton to algorithms.</a:t>
            </a:r>
          </a:p>
          <a:p>
            <a:pPr marL="285750" indent="-285750">
              <a:buFont typeface="Arial"/>
              <a:buChar char="•"/>
            </a:pPr>
            <a:endParaRPr lang="en-US" sz="1600" dirty="0" smtClean="0"/>
          </a:p>
          <a:p>
            <a:pPr marL="285750" indent="-285750">
              <a:buFont typeface="Arial"/>
              <a:buChar char="•"/>
            </a:pPr>
            <a:r>
              <a:rPr lang="en-US" sz="1600" dirty="0" smtClean="0"/>
              <a:t>Math </a:t>
            </a:r>
            <a:r>
              <a:rPr lang="en-US" sz="1600" dirty="0"/>
              <a:t>and statistics only gets you machine learning, </a:t>
            </a:r>
            <a:endParaRPr lang="en-US" sz="1600" dirty="0" smtClean="0"/>
          </a:p>
          <a:p>
            <a:endParaRPr lang="en-US" sz="1600" dirty="0" smtClean="0"/>
          </a:p>
          <a:p>
            <a:pPr marL="285750" indent="-285750">
              <a:buFont typeface="Arial"/>
              <a:buChar char="•"/>
            </a:pPr>
            <a:r>
              <a:rPr lang="en-US" sz="1600" dirty="0" smtClean="0"/>
              <a:t>Science </a:t>
            </a:r>
            <a:r>
              <a:rPr lang="en-US" sz="1600" dirty="0"/>
              <a:t>is about discovery and building knowledge, which requires some motivating questions about the world </a:t>
            </a:r>
            <a:endParaRPr lang="en-US" sz="1600" dirty="0" smtClean="0"/>
          </a:p>
          <a:p>
            <a:endParaRPr lang="en-US" sz="1600" dirty="0" smtClean="0"/>
          </a:p>
          <a:p>
            <a:pPr marL="285750" indent="-285750">
              <a:buFont typeface="Arial"/>
              <a:buChar char="•"/>
            </a:pPr>
            <a:r>
              <a:rPr lang="en-US" sz="1600" dirty="0"/>
              <a:t>T</a:t>
            </a:r>
            <a:r>
              <a:rPr lang="en-US" sz="1600" dirty="0" smtClean="0"/>
              <a:t>he </a:t>
            </a:r>
            <a:r>
              <a:rPr lang="en-US" sz="1600" dirty="0"/>
              <a:t>culture of academia, </a:t>
            </a:r>
            <a:r>
              <a:rPr lang="en-US" sz="1600" dirty="0" smtClean="0"/>
              <a:t>does </a:t>
            </a:r>
            <a:r>
              <a:rPr lang="en-US" sz="1600" dirty="0"/>
              <a:t>not reward researchers for understanding </a:t>
            </a:r>
            <a:r>
              <a:rPr lang="en-US" sz="1600" dirty="0" smtClean="0"/>
              <a:t>domains.  </a:t>
            </a:r>
            <a:endParaRPr lang="en-US" sz="1600" dirty="0"/>
          </a:p>
        </p:txBody>
      </p:sp>
    </p:spTree>
    <p:extLst>
      <p:ext uri="{BB962C8B-B14F-4D97-AF65-F5344CB8AC3E}">
        <p14:creationId xmlns:p14="http://schemas.microsoft.com/office/powerpoint/2010/main" val="401774944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#1: NASA</a:t>
            </a:r>
            <a:endParaRPr lang="en-US" dirty="0"/>
          </a:p>
        </p:txBody>
      </p:sp>
      <p:sp>
        <p:nvSpPr>
          <p:cNvPr id="3" name="Content Placeholder 2"/>
          <p:cNvSpPr>
            <a:spLocks noGrp="1"/>
          </p:cNvSpPr>
          <p:nvPr>
            <p:ph sz="half" idx="1"/>
          </p:nvPr>
        </p:nvSpPr>
        <p:spPr>
          <a:xfrm>
            <a:off x="457199" y="1600200"/>
            <a:ext cx="7654275" cy="4525963"/>
          </a:xfrm>
        </p:spPr>
        <p:txBody>
          <a:bodyPr/>
          <a:lstStyle/>
          <a:p>
            <a:r>
              <a:rPr lang="en-US" sz="2400" dirty="0" smtClean="0"/>
              <a:t>NASA’s Software Engineering Lab, 1990s</a:t>
            </a:r>
          </a:p>
          <a:p>
            <a:pPr lvl="1"/>
            <a:r>
              <a:rPr lang="en-US" sz="1800" dirty="0" smtClean="0"/>
              <a:t>Gave free access to all comers to their data</a:t>
            </a:r>
          </a:p>
          <a:p>
            <a:pPr lvl="1"/>
            <a:r>
              <a:rPr lang="en-US" sz="1800" dirty="0" smtClean="0"/>
              <a:t>But you had to </a:t>
            </a:r>
            <a:r>
              <a:rPr lang="en-US" sz="1800" dirty="0"/>
              <a:t>come to get it </a:t>
            </a:r>
            <a:r>
              <a:rPr lang="en-US" sz="1800" dirty="0" smtClean="0"/>
              <a:t>(to </a:t>
            </a:r>
            <a:r>
              <a:rPr lang="en-US" sz="1800" dirty="0"/>
              <a:t>Learn the </a:t>
            </a:r>
            <a:r>
              <a:rPr lang="en-US" sz="1800" dirty="0" smtClean="0"/>
              <a:t>domain)</a:t>
            </a:r>
            <a:endParaRPr lang="en-US" sz="1800" dirty="0"/>
          </a:p>
          <a:p>
            <a:pPr lvl="1"/>
            <a:r>
              <a:rPr lang="en-US" sz="1600" dirty="0" smtClean="0"/>
              <a:t>Otherwise: mistakes	</a:t>
            </a:r>
          </a:p>
          <a:p>
            <a:r>
              <a:rPr lang="en-US" sz="2200" dirty="0" smtClean="0"/>
              <a:t>E.g. one class of software module with far more errors that anything else.</a:t>
            </a:r>
          </a:p>
          <a:p>
            <a:pPr lvl="1"/>
            <a:r>
              <a:rPr lang="en-US" sz="1800" dirty="0" smtClean="0"/>
              <a:t>Dumb data mining algorithms: might learn that this kind of module in inherently more data prone</a:t>
            </a:r>
          </a:p>
          <a:p>
            <a:r>
              <a:rPr lang="en-US" sz="2200" dirty="0" smtClean="0"/>
              <a:t>Smart data scientists might question “what kind of programmer work that module”</a:t>
            </a:r>
          </a:p>
          <a:p>
            <a:pPr lvl="1"/>
            <a:r>
              <a:rPr lang="en-US" sz="1800" dirty="0" smtClean="0"/>
              <a:t>A: we always </a:t>
            </a:r>
            <a:r>
              <a:rPr lang="en-US" sz="1800" dirty="0"/>
              <a:t> </a:t>
            </a:r>
            <a:r>
              <a:rPr lang="en-US" sz="1800" dirty="0" smtClean="0"/>
              <a:t>give that stuff to our beginners as a learning exercise</a:t>
            </a:r>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15</a:t>
            </a:fld>
            <a:endParaRPr lang="en-US"/>
          </a:p>
        </p:txBody>
      </p:sp>
      <p:sp>
        <p:nvSpPr>
          <p:cNvPr id="7" name="Text Box 20"/>
          <p:cNvSpPr txBox="1">
            <a:spLocks noChangeArrowheads="1"/>
          </p:cNvSpPr>
          <p:nvPr/>
        </p:nvSpPr>
        <p:spPr bwMode="auto">
          <a:xfrm>
            <a:off x="228600" y="6308725"/>
            <a:ext cx="8686800" cy="495300"/>
          </a:xfrm>
          <a:prstGeom prst="rect">
            <a:avLst/>
          </a:prstGeom>
          <a:solidFill>
            <a:srgbClr val="FFCC99"/>
          </a:solidFill>
          <a:ln w="9525">
            <a:noFill/>
            <a:round/>
            <a:headEnd/>
            <a:tailEnd/>
          </a:ln>
        </p:spPr>
        <p:txBody>
          <a:bodyPr lIns="81639" tIns="53620"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400" dirty="0"/>
              <a:t>* F. Shull, M. </a:t>
            </a:r>
            <a:r>
              <a:rPr lang="en-GB" sz="1400" dirty="0" err="1"/>
              <a:t>Mendonsa</a:t>
            </a:r>
            <a:r>
              <a:rPr lang="en-GB" sz="1400" dirty="0"/>
              <a:t>, V. </a:t>
            </a:r>
            <a:r>
              <a:rPr lang="en-GB" sz="1400" dirty="0" err="1"/>
              <a:t>Basili</a:t>
            </a:r>
            <a:r>
              <a:rPr lang="en-GB" sz="1400" dirty="0"/>
              <a:t>, J. Carver, J. Maldonado, S. </a:t>
            </a:r>
            <a:r>
              <a:rPr lang="en-GB" sz="1400" dirty="0" err="1"/>
              <a:t>Fabbri</a:t>
            </a:r>
            <a:r>
              <a:rPr lang="en-GB" sz="1400" dirty="0"/>
              <a:t>, G. </a:t>
            </a:r>
            <a:r>
              <a:rPr lang="en-GB" sz="1400" dirty="0" err="1"/>
              <a:t>Travassos</a:t>
            </a:r>
            <a:r>
              <a:rPr lang="en-GB" sz="1400" dirty="0"/>
              <a:t>, and M. Ferreira, </a:t>
            </a:r>
            <a:r>
              <a:rPr lang="en-GB" sz="1400" dirty="0" smtClean="0"/>
              <a:t> "</a:t>
            </a:r>
            <a:r>
              <a:rPr lang="en-GB" sz="1400" dirty="0"/>
              <a:t>Knowledge-Sharing Issues in Experimental Software Engineering", </a:t>
            </a:r>
            <a:r>
              <a:rPr lang="en-GB" sz="1400" dirty="0" smtClean="0"/>
              <a:t>EMSE 9</a:t>
            </a:r>
            <a:r>
              <a:rPr lang="en-GB" sz="1400" dirty="0"/>
              <a:t>(1): 111-137, March 2004.</a:t>
            </a:r>
            <a:endParaRPr lang="en-GB" sz="1200" dirty="0">
              <a:solidFill>
                <a:srgbClr val="00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186969720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#2: Microsoft</a:t>
            </a:r>
            <a:endParaRPr lang="en-US" dirty="0"/>
          </a:p>
        </p:txBody>
      </p:sp>
      <p:sp>
        <p:nvSpPr>
          <p:cNvPr id="3" name="Content Placeholder 2"/>
          <p:cNvSpPr>
            <a:spLocks noGrp="1"/>
          </p:cNvSpPr>
          <p:nvPr>
            <p:ph sz="half" idx="1"/>
          </p:nvPr>
        </p:nvSpPr>
        <p:spPr/>
        <p:txBody>
          <a:bodyPr/>
          <a:lstStyle/>
          <a:p>
            <a:r>
              <a:rPr lang="en-US" sz="2400" dirty="0" smtClean="0"/>
              <a:t>Distributed </a:t>
            </a:r>
            <a:r>
              <a:rPr lang="en-US" sz="2400" dirty="0" err="1" smtClean="0"/>
              <a:t>vs</a:t>
            </a:r>
            <a:r>
              <a:rPr lang="en-US" sz="2400" dirty="0" smtClean="0"/>
              <a:t> centralized development</a:t>
            </a:r>
          </a:p>
          <a:p>
            <a:r>
              <a:rPr lang="en-US" sz="2400" dirty="0" smtClean="0"/>
              <a:t>Who owns the files?</a:t>
            </a:r>
          </a:p>
          <a:p>
            <a:pPr lvl="1"/>
            <a:r>
              <a:rPr lang="en-US" sz="1600" dirty="0" smtClean="0"/>
              <a:t>Who owns the files with most bugs</a:t>
            </a:r>
          </a:p>
          <a:p>
            <a:r>
              <a:rPr lang="en-US" sz="1800" dirty="0" smtClean="0"/>
              <a:t>Result #1 (which was wrong)</a:t>
            </a:r>
          </a:p>
          <a:p>
            <a:pPr lvl="1"/>
            <a:r>
              <a:rPr lang="en-US" sz="1600" dirty="0" smtClean="0"/>
              <a:t>A very small number of people produce most of the core changes to a “certain Microsoft product”.</a:t>
            </a:r>
          </a:p>
          <a:p>
            <a:pPr lvl="1"/>
            <a:r>
              <a:rPr lang="en-US" sz="1600" dirty="0" smtClean="0"/>
              <a:t>Kind of an </a:t>
            </a:r>
            <a:r>
              <a:rPr lang="en-US" sz="1600" dirty="0" err="1" smtClean="0"/>
              <a:t>uber</a:t>
            </a:r>
            <a:r>
              <a:rPr lang="en-US" sz="1600" dirty="0" smtClean="0"/>
              <a:t>-programmer result</a:t>
            </a:r>
          </a:p>
          <a:p>
            <a:pPr lvl="1"/>
            <a:r>
              <a:rPr lang="en-US" sz="1600" dirty="0" smtClean="0"/>
              <a:t>I.e. given thousands of programmers working on a project</a:t>
            </a:r>
          </a:p>
          <a:p>
            <a:pPr lvl="2"/>
            <a:r>
              <a:rPr lang="en-US" sz="1400" dirty="0" smtClean="0"/>
              <a:t>Most are just re-arrange deck chairs</a:t>
            </a:r>
          </a:p>
          <a:p>
            <a:pPr lvl="2"/>
            <a:r>
              <a:rPr lang="en-US" sz="1400" dirty="0" smtClean="0"/>
              <a:t>TO improve software process, ignore the drones and focus mostly on the queen bees</a:t>
            </a:r>
          </a:p>
        </p:txBody>
      </p:sp>
      <p:sp>
        <p:nvSpPr>
          <p:cNvPr id="5" name="Content Placeholder 4"/>
          <p:cNvSpPr>
            <a:spLocks noGrp="1"/>
          </p:cNvSpPr>
          <p:nvPr>
            <p:ph sz="half" idx="2"/>
          </p:nvPr>
        </p:nvSpPr>
        <p:spPr/>
        <p:txBody>
          <a:bodyPr/>
          <a:lstStyle/>
          <a:p>
            <a:r>
              <a:rPr lang="en-US" sz="1800" dirty="0"/>
              <a:t>WRONG:</a:t>
            </a:r>
          </a:p>
          <a:p>
            <a:pPr lvl="1"/>
            <a:r>
              <a:rPr lang="en-US" sz="1600" dirty="0"/>
              <a:t>Microsoft does much auto-generation of intermediary build files. </a:t>
            </a:r>
            <a:endParaRPr lang="en-US" sz="1600" dirty="0" smtClean="0"/>
          </a:p>
          <a:p>
            <a:pPr lvl="1"/>
            <a:r>
              <a:rPr lang="en-US" sz="1600" dirty="0" smtClean="0"/>
              <a:t>And </a:t>
            </a:r>
            <a:r>
              <a:rPr lang="en-US" sz="1600" dirty="0"/>
              <a:t>only a small number of people are responsible for the builds</a:t>
            </a:r>
          </a:p>
          <a:p>
            <a:pPr lvl="1"/>
            <a:r>
              <a:rPr lang="en-US" sz="1600" dirty="0"/>
              <a:t>And that core build team “owns” those auto-generated files</a:t>
            </a:r>
          </a:p>
          <a:p>
            <a:pPr lvl="1"/>
            <a:r>
              <a:rPr lang="en-US" sz="1600" dirty="0"/>
              <a:t>Skewed the results. Send us down the wrong direction</a:t>
            </a:r>
          </a:p>
          <a:p>
            <a:r>
              <a:rPr lang="en-US" sz="1800" dirty="0" smtClean="0"/>
              <a:t>Needed to spend </a:t>
            </a:r>
            <a:r>
              <a:rPr lang="en-US" sz="1800" dirty="0"/>
              <a:t>weeks/months understanding build </a:t>
            </a:r>
            <a:r>
              <a:rPr lang="en-US" sz="1800" dirty="0" smtClean="0"/>
              <a:t>practices</a:t>
            </a:r>
          </a:p>
          <a:p>
            <a:pPr lvl="1"/>
            <a:r>
              <a:rPr lang="en-US" sz="1800" dirty="0" smtClean="0"/>
              <a:t> </a:t>
            </a:r>
            <a:r>
              <a:rPr lang="en-US" sz="1800" dirty="0"/>
              <a:t>BEFORE doing the defect studies</a:t>
            </a:r>
          </a:p>
          <a:p>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16</a:t>
            </a:fld>
            <a:endParaRPr lang="en-US"/>
          </a:p>
        </p:txBody>
      </p:sp>
      <p:sp>
        <p:nvSpPr>
          <p:cNvPr id="7" name="Text Box 20"/>
          <p:cNvSpPr txBox="1">
            <a:spLocks noChangeArrowheads="1"/>
          </p:cNvSpPr>
          <p:nvPr/>
        </p:nvSpPr>
        <p:spPr bwMode="auto">
          <a:xfrm>
            <a:off x="304800" y="6308725"/>
            <a:ext cx="8686800" cy="495300"/>
          </a:xfrm>
          <a:prstGeom prst="rect">
            <a:avLst/>
          </a:prstGeom>
          <a:solidFill>
            <a:srgbClr val="FFCC99"/>
          </a:solidFill>
          <a:ln w="9525">
            <a:noFill/>
            <a:round/>
            <a:headEnd/>
            <a:tailEnd/>
          </a:ln>
        </p:spPr>
        <p:txBody>
          <a:bodyPr lIns="81639" tIns="53620"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400" dirty="0"/>
              <a:t>*   </a:t>
            </a:r>
            <a:r>
              <a:rPr lang="en-GB" sz="1400" dirty="0" smtClean="0"/>
              <a:t>E. </a:t>
            </a:r>
            <a:r>
              <a:rPr lang="en-GB" sz="1400" dirty="0" err="1" smtClean="0"/>
              <a:t>Kocaganeli</a:t>
            </a:r>
            <a:r>
              <a:rPr lang="en-GB" sz="1400" dirty="0"/>
              <a:t>, </a:t>
            </a:r>
            <a:r>
              <a:rPr lang="en-GB" sz="1400" dirty="0" smtClean="0"/>
              <a:t>T. Zimmermann</a:t>
            </a:r>
            <a:r>
              <a:rPr lang="en-GB" sz="1400" dirty="0"/>
              <a:t>, </a:t>
            </a:r>
            <a:r>
              <a:rPr lang="en-GB" sz="1400" dirty="0" err="1" smtClean="0"/>
              <a:t>C.Bird</a:t>
            </a:r>
            <a:r>
              <a:rPr lang="en-GB" sz="1400" dirty="0"/>
              <a:t>, </a:t>
            </a:r>
            <a:r>
              <a:rPr lang="en-GB" sz="1400" dirty="0" err="1" smtClean="0"/>
              <a:t>N.Nagappan</a:t>
            </a:r>
            <a:r>
              <a:rPr lang="en-GB" sz="1400" dirty="0"/>
              <a:t>, </a:t>
            </a:r>
            <a:r>
              <a:rPr lang="en-GB" sz="1400" dirty="0" err="1" smtClean="0"/>
              <a:t>T.Menzies</a:t>
            </a:r>
            <a:r>
              <a:rPr lang="en-GB" sz="1400" dirty="0"/>
              <a:t>. Distributed Development </a:t>
            </a:r>
            <a:r>
              <a:rPr lang="en-GB" sz="1400" dirty="0" smtClean="0"/>
              <a:t/>
            </a:r>
            <a:br>
              <a:rPr lang="en-GB" sz="1400" dirty="0" smtClean="0"/>
            </a:br>
            <a:r>
              <a:rPr lang="en-GB" sz="1400" dirty="0" smtClean="0"/>
              <a:t>Considered </a:t>
            </a:r>
            <a:r>
              <a:rPr lang="en-GB" sz="1400" dirty="0"/>
              <a:t>Harmful?. </a:t>
            </a:r>
            <a:r>
              <a:rPr lang="en-GB" sz="1400" dirty="0" smtClean="0"/>
              <a:t>ICSE </a:t>
            </a:r>
            <a:r>
              <a:rPr lang="en-GB" sz="1400" dirty="0"/>
              <a:t>2013 SEIP </a:t>
            </a:r>
            <a:r>
              <a:rPr lang="en-GB" sz="1400" dirty="0" smtClean="0"/>
              <a:t>Track, </a:t>
            </a:r>
            <a:r>
              <a:rPr lang="en-GB" sz="1400" dirty="0"/>
              <a:t>San Francisco, CA, USA, May 2013.</a:t>
            </a:r>
            <a:endParaRPr lang="en-GB" sz="1200" dirty="0">
              <a:solidFill>
                <a:srgbClr val="00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191510980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You go mining with the data you have—not the data you might want</a:t>
            </a:r>
          </a:p>
        </p:txBody>
      </p:sp>
      <p:sp>
        <p:nvSpPr>
          <p:cNvPr id="3" name="Content Placeholder 2"/>
          <p:cNvSpPr>
            <a:spLocks noGrp="1"/>
          </p:cNvSpPr>
          <p:nvPr>
            <p:ph idx="1"/>
          </p:nvPr>
        </p:nvSpPr>
        <p:spPr/>
        <p:txBody>
          <a:bodyPr>
            <a:normAutofit fontScale="92500" lnSpcReduction="10000"/>
          </a:bodyPr>
          <a:lstStyle/>
          <a:p>
            <a:r>
              <a:rPr lang="en-US" dirty="0"/>
              <a:t>In the usual case, you cannot control data collection. </a:t>
            </a:r>
            <a:endParaRPr lang="en-US" dirty="0" smtClean="0"/>
          </a:p>
          <a:p>
            <a:pPr lvl="1"/>
            <a:r>
              <a:rPr lang="en-US" dirty="0" smtClean="0"/>
              <a:t>For example</a:t>
            </a:r>
            <a:r>
              <a:rPr lang="en-US" dirty="0"/>
              <a:t>, </a:t>
            </a:r>
            <a:r>
              <a:rPr lang="en-US" dirty="0" smtClean="0"/>
              <a:t>data mining at NASA 1999 – 2008</a:t>
            </a:r>
          </a:p>
          <a:p>
            <a:pPr lvl="2"/>
            <a:r>
              <a:rPr lang="en-US" dirty="0"/>
              <a:t>I</a:t>
            </a:r>
            <a:r>
              <a:rPr lang="en-US" dirty="0" smtClean="0"/>
              <a:t>nformation </a:t>
            </a:r>
            <a:r>
              <a:rPr lang="en-US" dirty="0"/>
              <a:t>collected from layers of sub-contractors </a:t>
            </a:r>
            <a:r>
              <a:rPr lang="en-US" dirty="0" smtClean="0"/>
              <a:t>and sub</a:t>
            </a:r>
            <a:r>
              <a:rPr lang="en-US" dirty="0"/>
              <a:t>-sub-contractors. </a:t>
            </a:r>
            <a:endParaRPr lang="en-US" dirty="0" smtClean="0"/>
          </a:p>
          <a:p>
            <a:pPr lvl="2"/>
            <a:r>
              <a:rPr lang="en-US" dirty="0" smtClean="0"/>
              <a:t>Any </a:t>
            </a:r>
            <a:r>
              <a:rPr lang="en-US" dirty="0"/>
              <a:t>communication to data owners </a:t>
            </a:r>
            <a:r>
              <a:rPr lang="en-US" dirty="0" smtClean="0"/>
              <a:t>had to </a:t>
            </a:r>
            <a:r>
              <a:rPr lang="en-US" dirty="0"/>
              <a:t>be mediated by up to a dozen account managers, all </a:t>
            </a:r>
            <a:r>
              <a:rPr lang="en-US" dirty="0" smtClean="0"/>
              <a:t>of whom </a:t>
            </a:r>
            <a:r>
              <a:rPr lang="en-US" dirty="0"/>
              <a:t>had much higher priority tasks to perform. </a:t>
            </a:r>
            <a:endParaRPr lang="en-US" dirty="0" smtClean="0"/>
          </a:p>
          <a:p>
            <a:r>
              <a:rPr lang="en-US" dirty="0" smtClean="0"/>
              <a:t>Hence</a:t>
            </a:r>
            <a:r>
              <a:rPr lang="en-US" dirty="0"/>
              <a:t>, </a:t>
            </a:r>
            <a:r>
              <a:rPr lang="en-US" dirty="0" smtClean="0"/>
              <a:t>we caution </a:t>
            </a:r>
            <a:r>
              <a:rPr lang="en-US" dirty="0"/>
              <a:t>that usually you </a:t>
            </a:r>
            <a:r>
              <a:rPr lang="en-US" dirty="0" smtClean="0"/>
              <a:t>must:</a:t>
            </a:r>
          </a:p>
          <a:p>
            <a:pPr lvl="1"/>
            <a:r>
              <a:rPr lang="en-US" dirty="0" smtClean="0"/>
              <a:t>Live </a:t>
            </a:r>
            <a:r>
              <a:rPr lang="en-US" dirty="0"/>
              <a:t>with the data you </a:t>
            </a:r>
            <a:r>
              <a:rPr lang="en-US" dirty="0" smtClean="0"/>
              <a:t>have or dream of accessing at </a:t>
            </a:r>
            <a:r>
              <a:rPr lang="en-US" smtClean="0"/>
              <a:t>some later </a:t>
            </a:r>
            <a:r>
              <a:rPr lang="en-US" dirty="0"/>
              <a:t>time.</a:t>
            </a:r>
          </a:p>
          <a:p>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17</a:t>
            </a:fld>
            <a:endParaRPr lang="en-US" dirty="0"/>
          </a:p>
        </p:txBody>
      </p:sp>
    </p:spTree>
    <p:extLst>
      <p:ext uri="{BB962C8B-B14F-4D97-AF65-F5344CB8AC3E}">
        <p14:creationId xmlns:p14="http://schemas.microsoft.com/office/powerpoint/2010/main" val="78311381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Rinse before use</a:t>
            </a:r>
            <a:endParaRPr lang="en-US" dirty="0"/>
          </a:p>
        </p:txBody>
      </p:sp>
      <p:sp>
        <p:nvSpPr>
          <p:cNvPr id="3" name="Content Placeholder 2"/>
          <p:cNvSpPr>
            <a:spLocks noGrp="1"/>
          </p:cNvSpPr>
          <p:nvPr>
            <p:ph idx="1"/>
          </p:nvPr>
        </p:nvSpPr>
        <p:spPr/>
        <p:txBody>
          <a:bodyPr>
            <a:normAutofit lnSpcReduction="10000"/>
          </a:bodyPr>
          <a:lstStyle/>
          <a:p>
            <a:r>
              <a:rPr lang="en-US" dirty="0" smtClean="0"/>
              <a:t>Data quality tests (*)</a:t>
            </a:r>
          </a:p>
          <a:p>
            <a:pPr lvl="1"/>
            <a:r>
              <a:rPr lang="en-US" dirty="0" smtClean="0"/>
              <a:t>Linear time checks for (e.g.) repeated rows</a:t>
            </a:r>
          </a:p>
          <a:p>
            <a:r>
              <a:rPr lang="en-US" dirty="0" smtClean="0"/>
              <a:t>Column and row pruning for tabular data</a:t>
            </a:r>
          </a:p>
          <a:p>
            <a:pPr lvl="1"/>
            <a:r>
              <a:rPr lang="en-US" dirty="0" smtClean="0"/>
              <a:t>Bad columns contain noise, irrelevancies</a:t>
            </a:r>
          </a:p>
          <a:p>
            <a:pPr lvl="1"/>
            <a:r>
              <a:rPr lang="en-US" dirty="0" smtClean="0"/>
              <a:t>Bad rows contain confusing outliers</a:t>
            </a:r>
          </a:p>
          <a:p>
            <a:pPr lvl="1"/>
            <a:r>
              <a:rPr lang="en-US" dirty="0" smtClean="0"/>
              <a:t>Repeated results: </a:t>
            </a:r>
          </a:p>
          <a:p>
            <a:pPr lvl="2"/>
            <a:r>
              <a:rPr lang="en-US" dirty="0" smtClean="0"/>
              <a:t>Signal is a small nugget within the whole data</a:t>
            </a:r>
          </a:p>
          <a:p>
            <a:pPr lvl="2"/>
            <a:r>
              <a:rPr lang="en-US" dirty="0" smtClean="0"/>
              <a:t>R rows and C cols can be pruned back to R/5 and C</a:t>
            </a:r>
            <a:r>
              <a:rPr lang="en-US" baseline="30000" dirty="0" smtClean="0"/>
              <a:t>0.5</a:t>
            </a:r>
          </a:p>
          <a:p>
            <a:pPr lvl="2"/>
            <a:r>
              <a:rPr lang="en-US" dirty="0" smtClean="0"/>
              <a:t>Without losing signal</a:t>
            </a:r>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18</a:t>
            </a:fld>
            <a:endParaRPr lang="en-US"/>
          </a:p>
        </p:txBody>
      </p:sp>
      <p:sp>
        <p:nvSpPr>
          <p:cNvPr id="5" name="Text Box 20"/>
          <p:cNvSpPr txBox="1">
            <a:spLocks noChangeArrowheads="1"/>
          </p:cNvSpPr>
          <p:nvPr/>
        </p:nvSpPr>
        <p:spPr bwMode="auto">
          <a:xfrm>
            <a:off x="304800" y="6308725"/>
            <a:ext cx="8686800" cy="495300"/>
          </a:xfrm>
          <a:prstGeom prst="rect">
            <a:avLst/>
          </a:prstGeom>
          <a:solidFill>
            <a:srgbClr val="FFCC99"/>
          </a:solidFill>
          <a:ln w="9525">
            <a:noFill/>
            <a:round/>
            <a:headEnd/>
            <a:tailEnd/>
          </a:ln>
        </p:spPr>
        <p:txBody>
          <a:bodyPr lIns="81639" tIns="53620"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400" dirty="0"/>
              <a:t>*   M. Shepperd, Q. Song, Z. Sun, C. </a:t>
            </a:r>
            <a:r>
              <a:rPr lang="en-GB" sz="1400" dirty="0" err="1"/>
              <a:t>Mair</a:t>
            </a:r>
            <a:r>
              <a:rPr lang="en-GB" sz="1400" dirty="0"/>
              <a:t>, </a:t>
            </a:r>
            <a:r>
              <a:rPr lang="en-GB" sz="1400" dirty="0" smtClean="0"/>
              <a:t/>
            </a:r>
            <a:br>
              <a:rPr lang="en-GB" sz="1400" dirty="0" smtClean="0"/>
            </a:br>
            <a:r>
              <a:rPr lang="en-GB" sz="1400" dirty="0" smtClean="0"/>
              <a:t>"</a:t>
            </a:r>
            <a:r>
              <a:rPr lang="en-GB" sz="1400" dirty="0"/>
              <a:t>Data Quality: Some Comments on the NASA Software Defect Data Sets," IEEE TSE, 2013, pre-prints</a:t>
            </a:r>
            <a:endParaRPr lang="en-GB" sz="1200" dirty="0">
              <a:solidFill>
                <a:srgbClr val="00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275316390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e.g. NASA</a:t>
            </a:r>
            <a:br>
              <a:rPr lang="en-US" dirty="0" smtClean="0"/>
            </a:br>
            <a:r>
              <a:rPr lang="en-US" dirty="0" smtClean="0"/>
              <a:t>effort data</a:t>
            </a:r>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19</a:t>
            </a:fld>
            <a:endParaRPr lang="en-US"/>
          </a:p>
        </p:txBody>
      </p:sp>
      <p:pic>
        <p:nvPicPr>
          <p:cNvPr id="5" name="Picture 4" descr="Screen Shot 2013-03-15 at 4.37.2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2574" y="1945126"/>
            <a:ext cx="5335266" cy="4924316"/>
          </a:xfrm>
          <a:prstGeom prst="rect">
            <a:avLst/>
          </a:prstGeom>
        </p:spPr>
      </p:pic>
      <p:pic>
        <p:nvPicPr>
          <p:cNvPr id="6" name="Picture 5" descr="Screen Shot 2013-03-15 at 4.37.1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2574" y="148774"/>
            <a:ext cx="5335266" cy="2067066"/>
          </a:xfrm>
          <a:prstGeom prst="rect">
            <a:avLst/>
          </a:prstGeom>
        </p:spPr>
      </p:pic>
      <p:pic>
        <p:nvPicPr>
          <p:cNvPr id="7" name="Picture 6" descr="Screen Shot 2013-03-15 at 4.37.0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942" y="5350924"/>
            <a:ext cx="3202925" cy="1153331"/>
          </a:xfrm>
          <a:prstGeom prst="rect">
            <a:avLst/>
          </a:prstGeom>
        </p:spPr>
      </p:pic>
      <p:sp>
        <p:nvSpPr>
          <p:cNvPr id="8" name="TextBox 7"/>
          <p:cNvSpPr txBox="1"/>
          <p:nvPr/>
        </p:nvSpPr>
        <p:spPr>
          <a:xfrm>
            <a:off x="457200" y="4150595"/>
            <a:ext cx="2994667" cy="1200329"/>
          </a:xfrm>
          <a:prstGeom prst="rect">
            <a:avLst/>
          </a:prstGeom>
          <a:noFill/>
        </p:spPr>
        <p:txBody>
          <a:bodyPr wrap="none" rtlCol="0">
            <a:spAutoFit/>
          </a:bodyPr>
          <a:lstStyle/>
          <a:p>
            <a:r>
              <a:rPr lang="en-US" dirty="0" err="1" smtClean="0"/>
              <a:t>Nasa</a:t>
            </a:r>
            <a:r>
              <a:rPr lang="en-US" dirty="0" smtClean="0"/>
              <a:t> data: most</a:t>
            </a:r>
          </a:p>
          <a:p>
            <a:r>
              <a:rPr lang="en-US" dirty="0" smtClean="0"/>
              <a:t>Projects highly complex</a:t>
            </a:r>
          </a:p>
          <a:p>
            <a:r>
              <a:rPr lang="en-US" dirty="0" smtClean="0"/>
              <a:t>i.e. no information in saying</a:t>
            </a:r>
          </a:p>
          <a:p>
            <a:r>
              <a:rPr lang="en-US" dirty="0" smtClean="0"/>
              <a:t>“complex”</a:t>
            </a:r>
            <a:endParaRPr lang="en-US" dirty="0"/>
          </a:p>
        </p:txBody>
      </p:sp>
      <p:sp>
        <p:nvSpPr>
          <p:cNvPr id="9" name="TextBox 8"/>
          <p:cNvSpPr txBox="1"/>
          <p:nvPr/>
        </p:nvSpPr>
        <p:spPr>
          <a:xfrm>
            <a:off x="-469070" y="2135747"/>
            <a:ext cx="4158742" cy="1200329"/>
          </a:xfrm>
          <a:prstGeom prst="rect">
            <a:avLst/>
          </a:prstGeom>
          <a:noFill/>
        </p:spPr>
        <p:txBody>
          <a:bodyPr wrap="square" rtlCol="0">
            <a:spAutoFit/>
          </a:bodyPr>
          <a:lstStyle/>
          <a:p>
            <a:pPr algn="r"/>
            <a:r>
              <a:rPr lang="en-US" i="1" dirty="0" smtClean="0"/>
              <a:t>The more features we </a:t>
            </a:r>
            <a:br>
              <a:rPr lang="en-US" i="1" dirty="0" smtClean="0"/>
            </a:br>
            <a:r>
              <a:rPr lang="en-US" i="1" dirty="0" smtClean="0"/>
              <a:t>remove for smaller</a:t>
            </a:r>
            <a:br>
              <a:rPr lang="en-US" i="1" dirty="0" smtClean="0"/>
            </a:br>
            <a:r>
              <a:rPr lang="en-US" i="1" dirty="0" smtClean="0"/>
              <a:t> projects the better </a:t>
            </a:r>
            <a:br>
              <a:rPr lang="en-US" i="1" dirty="0" smtClean="0"/>
            </a:br>
            <a:r>
              <a:rPr lang="en-US" i="1" dirty="0" smtClean="0"/>
              <a:t>the predictions</a:t>
            </a:r>
            <a:r>
              <a:rPr lang="en-US" dirty="0" smtClean="0"/>
              <a:t>.</a:t>
            </a:r>
          </a:p>
        </p:txBody>
      </p:sp>
    </p:spTree>
    <p:extLst>
      <p:ext uri="{BB962C8B-B14F-4D97-AF65-F5344CB8AC3E}">
        <p14:creationId xmlns:p14="http://schemas.microsoft.com/office/powerpoint/2010/main" val="211115118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 it again, and again, </a:t>
            </a:r>
            <a:br>
              <a:rPr lang="en-US" dirty="0" smtClean="0"/>
            </a:br>
            <a:r>
              <a:rPr lang="en-US" dirty="0" smtClean="0"/>
              <a:t>and again, and …</a:t>
            </a:r>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20</a:t>
            </a:fld>
            <a:endParaRPr lang="en-US"/>
          </a:p>
        </p:txBody>
      </p:sp>
      <p:pic>
        <p:nvPicPr>
          <p:cNvPr id="5" name="Picture 4" descr="kdd.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407663"/>
            <a:ext cx="5784552" cy="3027249"/>
          </a:xfrm>
          <a:prstGeom prst="rect">
            <a:avLst/>
          </a:prstGeom>
        </p:spPr>
      </p:pic>
      <p:sp>
        <p:nvSpPr>
          <p:cNvPr id="6" name="TextBox 5"/>
          <p:cNvSpPr txBox="1"/>
          <p:nvPr/>
        </p:nvSpPr>
        <p:spPr>
          <a:xfrm>
            <a:off x="6450234" y="2572589"/>
            <a:ext cx="2507855" cy="2862323"/>
          </a:xfrm>
          <a:prstGeom prst="rect">
            <a:avLst/>
          </a:prstGeom>
          <a:noFill/>
        </p:spPr>
        <p:txBody>
          <a:bodyPr wrap="square" rtlCol="0">
            <a:spAutoFit/>
          </a:bodyPr>
          <a:lstStyle/>
          <a:p>
            <a:r>
              <a:rPr lang="en-US" dirty="0"/>
              <a:t>In any industrial application, </a:t>
            </a:r>
            <a:r>
              <a:rPr lang="en-US" dirty="0" smtClean="0"/>
              <a:t>data science  </a:t>
            </a:r>
            <a:r>
              <a:rPr lang="en-US" dirty="0"/>
              <a:t>is repeated multiples time to either answer an extra user question, make some enhancement and/or bug fix to the method, or to deploy it to a different set of users.</a:t>
            </a:r>
          </a:p>
        </p:txBody>
      </p:sp>
    </p:spTree>
    <p:extLst>
      <p:ext uri="{BB962C8B-B14F-4D97-AF65-F5344CB8AC3E}">
        <p14:creationId xmlns:p14="http://schemas.microsoft.com/office/powerpoint/2010/main" val="406435059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 shall not click</a:t>
            </a:r>
            <a:endParaRPr lang="en-US" dirty="0"/>
          </a:p>
        </p:txBody>
      </p:sp>
      <p:sp>
        <p:nvSpPr>
          <p:cNvPr id="3" name="Content Placeholder 2"/>
          <p:cNvSpPr>
            <a:spLocks noGrp="1"/>
          </p:cNvSpPr>
          <p:nvPr>
            <p:ph idx="1"/>
          </p:nvPr>
        </p:nvSpPr>
        <p:spPr/>
        <p:txBody>
          <a:bodyPr/>
          <a:lstStyle/>
          <a:p>
            <a:r>
              <a:rPr lang="en-US" dirty="0" smtClean="0"/>
              <a:t>For </a:t>
            </a:r>
            <a:r>
              <a:rPr lang="en-US" dirty="0"/>
              <a:t>serious </a:t>
            </a:r>
            <a:r>
              <a:rPr lang="en-US" dirty="0" smtClean="0"/>
              <a:t>data science studies</a:t>
            </a:r>
            <a:r>
              <a:rPr lang="en-US" dirty="0"/>
              <a:t>, </a:t>
            </a:r>
            <a:endParaRPr lang="en-US" dirty="0" smtClean="0"/>
          </a:p>
          <a:p>
            <a:pPr lvl="1"/>
            <a:r>
              <a:rPr lang="en-US" dirty="0" smtClean="0"/>
              <a:t>to </a:t>
            </a:r>
            <a:r>
              <a:rPr lang="en-US" dirty="0"/>
              <a:t>ensure repeatability, </a:t>
            </a:r>
            <a:endParaRPr lang="en-US" dirty="0" smtClean="0"/>
          </a:p>
          <a:p>
            <a:pPr lvl="1"/>
            <a:r>
              <a:rPr lang="en-US" dirty="0" smtClean="0"/>
              <a:t>the </a:t>
            </a:r>
            <a:r>
              <a:rPr lang="en-US" dirty="0"/>
              <a:t>entire analysis should be </a:t>
            </a:r>
            <a:r>
              <a:rPr lang="en-US" dirty="0" smtClean="0"/>
              <a:t>automated </a:t>
            </a:r>
          </a:p>
          <a:p>
            <a:pPr lvl="1"/>
            <a:r>
              <a:rPr lang="en-US" dirty="0" smtClean="0"/>
              <a:t>using </a:t>
            </a:r>
            <a:r>
              <a:rPr lang="en-US" dirty="0"/>
              <a:t>some high level scripting language; </a:t>
            </a:r>
            <a:endParaRPr lang="en-US" dirty="0" smtClean="0"/>
          </a:p>
          <a:p>
            <a:pPr lvl="2"/>
            <a:r>
              <a:rPr lang="en-US" dirty="0" smtClean="0"/>
              <a:t>e.g</a:t>
            </a:r>
            <a:r>
              <a:rPr lang="en-US" dirty="0"/>
              <a:t>. R-script, </a:t>
            </a:r>
            <a:r>
              <a:rPr lang="en-US" dirty="0" err="1"/>
              <a:t>Matlab</a:t>
            </a:r>
            <a:r>
              <a:rPr lang="en-US" dirty="0"/>
              <a:t>, </a:t>
            </a:r>
            <a:r>
              <a:rPr lang="en-US" dirty="0" smtClean="0"/>
              <a:t>Bash, …. </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21</a:t>
            </a:fld>
            <a:endParaRPr lang="en-US"/>
          </a:p>
        </p:txBody>
      </p:sp>
    </p:spTree>
    <p:extLst>
      <p:ext uri="{BB962C8B-B14F-4D97-AF65-F5344CB8AC3E}">
        <p14:creationId xmlns:p14="http://schemas.microsoft.com/office/powerpoint/2010/main" val="363724380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feedback process</a:t>
            </a:r>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22</a:t>
            </a:fld>
            <a:endParaRPr lang="en-US"/>
          </a:p>
        </p:txBody>
      </p:sp>
      <p:pic>
        <p:nvPicPr>
          <p:cNvPr id="5" name="Picture 4"/>
          <p:cNvPicPr>
            <a:picLocks noChangeAspect="1"/>
          </p:cNvPicPr>
          <p:nvPr/>
        </p:nvPicPr>
        <p:blipFill>
          <a:blip r:embed="rId2"/>
          <a:stretch>
            <a:fillRect/>
          </a:stretch>
        </p:blipFill>
        <p:spPr>
          <a:xfrm>
            <a:off x="1098309" y="1691538"/>
            <a:ext cx="6707125" cy="4338631"/>
          </a:xfrm>
          <a:prstGeom prst="rect">
            <a:avLst/>
          </a:prstGeom>
        </p:spPr>
      </p:pic>
    </p:spTree>
    <p:extLst>
      <p:ext uri="{BB962C8B-B14F-4D97-AF65-F5344CB8AC3E}">
        <p14:creationId xmlns:p14="http://schemas.microsoft.com/office/powerpoint/2010/main" val="71727128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feedback process</a:t>
            </a:r>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23</a:t>
            </a:fld>
            <a:endParaRPr lang="en-US"/>
          </a:p>
        </p:txBody>
      </p:sp>
      <p:pic>
        <p:nvPicPr>
          <p:cNvPr id="5" name="Picture 4" descr="image0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00" y="2502622"/>
            <a:ext cx="8140700" cy="3327400"/>
          </a:xfrm>
          <a:prstGeom prst="rect">
            <a:avLst/>
          </a:prstGeom>
        </p:spPr>
      </p:pic>
    </p:spTree>
    <p:extLst>
      <p:ext uri="{BB962C8B-B14F-4D97-AF65-F5344CB8AC3E}">
        <p14:creationId xmlns:p14="http://schemas.microsoft.com/office/powerpoint/2010/main" val="373059756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In this section</a:t>
            </a:r>
            <a:endParaRPr lang="en-US" dirty="0"/>
          </a:p>
        </p:txBody>
      </p:sp>
      <p:sp>
        <p:nvSpPr>
          <p:cNvPr id="14" name="Content Placeholder 13"/>
          <p:cNvSpPr>
            <a:spLocks noGrp="1"/>
          </p:cNvSpPr>
          <p:nvPr>
            <p:ph idx="1"/>
          </p:nvPr>
        </p:nvSpPr>
        <p:spPr/>
        <p:txBody>
          <a:bodyPr>
            <a:normAutofit fontScale="92500" lnSpcReduction="10000"/>
          </a:bodyPr>
          <a:lstStyle/>
          <a:p>
            <a:r>
              <a:rPr lang="en-US" dirty="0" smtClean="0"/>
              <a:t>Why qualitative analysis?</a:t>
            </a:r>
          </a:p>
          <a:p>
            <a:r>
              <a:rPr lang="en-US" dirty="0" smtClean="0"/>
              <a:t>Surveys as a lightweight tool for data collection</a:t>
            </a:r>
          </a:p>
          <a:p>
            <a:r>
              <a:rPr lang="en-US" dirty="0" smtClean="0"/>
              <a:t>Two of my most successful surveys</a:t>
            </a:r>
          </a:p>
          <a:p>
            <a:pPr lvl="1"/>
            <a:r>
              <a:rPr lang="en-US" sz="2000" dirty="0" smtClean="0"/>
              <a:t>Example: What makes a good bug report?</a:t>
            </a:r>
          </a:p>
          <a:p>
            <a:pPr lvl="1"/>
            <a:r>
              <a:rPr lang="en-US" sz="2000" dirty="0" smtClean="0"/>
              <a:t>Example: Which bugs get fixed/reassigned/reopened?</a:t>
            </a:r>
          </a:p>
          <a:p>
            <a:r>
              <a:rPr lang="en-US" dirty="0" smtClean="0"/>
              <a:t>What makes a good survey?</a:t>
            </a:r>
          </a:p>
          <a:p>
            <a:r>
              <a:rPr lang="en-US" dirty="0" smtClean="0"/>
              <a:t>Analyzing survey data</a:t>
            </a:r>
          </a:p>
          <a:p>
            <a:pPr lvl="1"/>
            <a:r>
              <a:rPr lang="en-US" sz="2000" dirty="0" smtClean="0"/>
              <a:t>Likert scale data</a:t>
            </a:r>
          </a:p>
          <a:p>
            <a:pPr lvl="1"/>
            <a:r>
              <a:rPr lang="en-US" sz="2000" dirty="0" smtClean="0"/>
              <a:t>Open-ended questions</a:t>
            </a:r>
          </a:p>
          <a:p>
            <a:pPr lvl="1"/>
            <a:r>
              <a:rPr lang="en-US" sz="2000" dirty="0" smtClean="0"/>
              <a:t>Card sorting</a:t>
            </a:r>
          </a:p>
          <a:p>
            <a:pPr lvl="1"/>
            <a:r>
              <a:rPr lang="en-US" sz="2000" dirty="0" smtClean="0"/>
              <a:t>Inter-rater agreement</a:t>
            </a:r>
          </a:p>
          <a:p>
            <a:pPr lvl="1"/>
            <a:endParaRPr lang="en-US" dirty="0"/>
          </a:p>
        </p:txBody>
      </p:sp>
      <p:sp>
        <p:nvSpPr>
          <p:cNvPr id="2" name="Slide Number Placeholder 1"/>
          <p:cNvSpPr>
            <a:spLocks noGrp="1"/>
          </p:cNvSpPr>
          <p:nvPr>
            <p:ph type="sldNum" sz="quarter" idx="12"/>
          </p:nvPr>
        </p:nvSpPr>
        <p:spPr/>
        <p:txBody>
          <a:bodyPr/>
          <a:lstStyle/>
          <a:p>
            <a:fld id="{4F43FBDB-460A-2C4D-8064-C249887F4FCB}" type="slidenum">
              <a:rPr lang="en-US" smtClean="0"/>
              <a:pPr/>
              <a:t>24</a:t>
            </a:fld>
            <a:endParaRPr lang="en-US"/>
          </a:p>
        </p:txBody>
      </p:sp>
    </p:spTree>
    <p:extLst>
      <p:ext uri="{BB962C8B-B14F-4D97-AF65-F5344CB8AC3E}">
        <p14:creationId xmlns:p14="http://schemas.microsoft.com/office/powerpoint/2010/main" val="1751166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Measurement alone </a:t>
            </a:r>
            <a:br>
              <a:rPr lang="en-US" dirty="0" smtClean="0"/>
            </a:br>
            <a:r>
              <a:rPr lang="en-US" dirty="0" smtClean="0"/>
              <a:t>doesn’t tell you much…</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25</a:t>
            </a:fld>
            <a:endParaRPr lang="en-US"/>
          </a:p>
        </p:txBody>
      </p:sp>
      <p:pic>
        <p:nvPicPr>
          <p:cNvPr id="7" name="Picture 6"/>
          <p:cNvPicPr>
            <a:picLocks noChangeAspect="1"/>
          </p:cNvPicPr>
          <p:nvPr/>
        </p:nvPicPr>
        <p:blipFill rotWithShape="1">
          <a:blip r:embed="rId2"/>
          <a:srcRect t="5206"/>
          <a:stretch/>
        </p:blipFill>
        <p:spPr>
          <a:xfrm>
            <a:off x="457200" y="1677880"/>
            <a:ext cx="8229600" cy="4577475"/>
          </a:xfrm>
          <a:prstGeom prst="rect">
            <a:avLst/>
          </a:prstGeom>
        </p:spPr>
      </p:pic>
    </p:spTree>
    <p:extLst>
      <p:ext uri="{BB962C8B-B14F-4D97-AF65-F5344CB8AC3E}">
        <p14:creationId xmlns:p14="http://schemas.microsoft.com/office/powerpoint/2010/main" val="377255210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ext uri="{D42A27DB-BD31-4B8C-83A1-F6EECF244321}">
                <p14:modId xmlns:p14="http://schemas.microsoft.com/office/powerpoint/2010/main" val="1219877221"/>
              </p:ext>
            </p:extLst>
          </p:nvPr>
        </p:nvGraphicFramePr>
        <p:xfrm>
          <a:off x="1182917" y="1668563"/>
          <a:ext cx="6355353" cy="4023360"/>
        </p:xfrm>
        <a:graphic>
          <a:graphicData uri="http://schemas.openxmlformats.org/presentationml/2006/ole">
            <mc:AlternateContent xmlns:mc="http://schemas.openxmlformats.org/markup-compatibility/2006">
              <mc:Choice xmlns:v="urn:schemas-microsoft-com:vml" Requires="v">
                <p:oleObj spid="_x0000_s1029" name="Visio" r:id="rId3" imgW="4732052" imgH="2994577" progId="">
                  <p:embed/>
                </p:oleObj>
              </mc:Choice>
              <mc:Fallback>
                <p:oleObj name="Visio" r:id="rId3" imgW="4732052" imgH="2994577"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2917" y="1668563"/>
                        <a:ext cx="6355353" cy="40233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582178905"/>
              </p:ext>
            </p:extLst>
          </p:nvPr>
        </p:nvGraphicFramePr>
        <p:xfrm>
          <a:off x="1830988" y="1668563"/>
          <a:ext cx="6355353" cy="4023360"/>
        </p:xfrm>
        <a:graphic>
          <a:graphicData uri="http://schemas.openxmlformats.org/presentationml/2006/ole">
            <mc:AlternateContent xmlns:mc="http://schemas.openxmlformats.org/markup-compatibility/2006">
              <mc:Choice xmlns:v="urn:schemas-microsoft-com:vml" Requires="v">
                <p:oleObj spid="_x0000_s1030" name="Visio" r:id="rId5" imgW="4732052" imgH="2994577" progId="">
                  <p:embed/>
                </p:oleObj>
              </mc:Choice>
              <mc:Fallback>
                <p:oleObj name="Visio" r:id="rId5" imgW="4732052" imgH="2994577"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0988" y="1668563"/>
                        <a:ext cx="6355353" cy="40233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normAutofit fontScale="90000"/>
          </a:bodyPr>
          <a:lstStyle/>
          <a:p>
            <a:r>
              <a:rPr lang="en-US" dirty="0" smtClean="0"/>
              <a:t>Qualitative analysis can help you to answer the “Why?” question</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26</a:t>
            </a:fld>
            <a:endParaRPr lang="en-US"/>
          </a:p>
        </p:txBody>
      </p:sp>
      <p:sp>
        <p:nvSpPr>
          <p:cNvPr id="5" name="Text Box 4"/>
          <p:cNvSpPr txBox="1">
            <a:spLocks noChangeArrowheads="1"/>
          </p:cNvSpPr>
          <p:nvPr/>
        </p:nvSpPr>
        <p:spPr bwMode="auto">
          <a:xfrm>
            <a:off x="228600" y="6226175"/>
            <a:ext cx="8686800" cy="495300"/>
          </a:xfrm>
          <a:prstGeom prst="rect">
            <a:avLst/>
          </a:prstGeom>
          <a:solidFill>
            <a:srgbClr val="FFFFFF"/>
          </a:solidFill>
          <a:ln w="9525">
            <a:noFill/>
            <a:round/>
            <a:headEnd/>
            <a:tailEnd/>
          </a:ln>
        </p:spPr>
        <p:txBody>
          <a:bodyPr lIns="81639" tIns="53620" rIns="81639" bIns="40820" anchor="ctr" anchorCtr="1"/>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dirty="0">
                <a:solidFill>
                  <a:srgbClr val="A6A6A6"/>
                </a:solidFill>
              </a:rPr>
              <a:t>Raymond P. L. </a:t>
            </a:r>
            <a:r>
              <a:rPr lang="en-US" dirty="0" err="1">
                <a:solidFill>
                  <a:srgbClr val="A6A6A6"/>
                </a:solidFill>
              </a:rPr>
              <a:t>Buse</a:t>
            </a:r>
            <a:r>
              <a:rPr lang="en-US" dirty="0">
                <a:solidFill>
                  <a:srgbClr val="A6A6A6"/>
                </a:solidFill>
              </a:rPr>
              <a:t>, Thomas Zimmermann: Information needs </a:t>
            </a:r>
            <a:r>
              <a:rPr lang="en-US" dirty="0" smtClean="0">
                <a:solidFill>
                  <a:srgbClr val="A6A6A6"/>
                </a:solidFill>
              </a:rPr>
              <a:t/>
            </a:r>
            <a:br>
              <a:rPr lang="en-US" dirty="0" smtClean="0">
                <a:solidFill>
                  <a:srgbClr val="A6A6A6"/>
                </a:solidFill>
              </a:rPr>
            </a:br>
            <a:r>
              <a:rPr lang="en-US" dirty="0" smtClean="0">
                <a:solidFill>
                  <a:srgbClr val="A6A6A6"/>
                </a:solidFill>
              </a:rPr>
              <a:t>for </a:t>
            </a:r>
            <a:r>
              <a:rPr lang="en-US" dirty="0">
                <a:solidFill>
                  <a:srgbClr val="A6A6A6"/>
                </a:solidFill>
              </a:rPr>
              <a:t>software development analytics. ICSE 2012: 987-996</a:t>
            </a:r>
            <a:endParaRPr lang="en-GB" sz="1500" dirty="0">
              <a:solidFill>
                <a:srgbClr val="A6A6A6"/>
              </a:solidFill>
              <a:ea typeface="Arial Unicode MS" pitchFamily="34" charset="-128"/>
              <a:cs typeface="Arial Unicode MS" pitchFamily="34" charset="-128"/>
            </a:endParaRPr>
          </a:p>
        </p:txBody>
      </p:sp>
    </p:spTree>
    <p:extLst>
      <p:ext uri="{BB962C8B-B14F-4D97-AF65-F5344CB8AC3E}">
        <p14:creationId xmlns:p14="http://schemas.microsoft.com/office/powerpoint/2010/main" val="40605987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Surveys are a lightweight way to get more insight into the “Why?”</a:t>
            </a:r>
            <a:endParaRPr lang="en-US" dirty="0"/>
          </a:p>
        </p:txBody>
      </p:sp>
      <p:sp>
        <p:nvSpPr>
          <p:cNvPr id="3" name="Content Placeholder 2"/>
          <p:cNvSpPr>
            <a:spLocks noGrp="1"/>
          </p:cNvSpPr>
          <p:nvPr>
            <p:ph idx="1"/>
          </p:nvPr>
        </p:nvSpPr>
        <p:spPr/>
        <p:txBody>
          <a:bodyPr>
            <a:normAutofit lnSpcReduction="10000"/>
          </a:bodyPr>
          <a:lstStyle/>
          <a:p>
            <a:endParaRPr lang="en-US" sz="1600" dirty="0" smtClean="0"/>
          </a:p>
          <a:p>
            <a:r>
              <a:rPr lang="en-US" dirty="0" smtClean="0"/>
              <a:t>Surveys allow collection of quantitative + qualitative data (open ended questions)</a:t>
            </a:r>
          </a:p>
          <a:p>
            <a:r>
              <a:rPr lang="en-US" dirty="0" smtClean="0"/>
              <a:t>Identify a population + sample</a:t>
            </a:r>
          </a:p>
          <a:p>
            <a:r>
              <a:rPr lang="en-US" dirty="0" smtClean="0"/>
              <a:t>Send out web-based questionnaire</a:t>
            </a:r>
          </a:p>
          <a:p>
            <a:r>
              <a:rPr lang="en-US" dirty="0" smtClean="0"/>
              <a:t>Survey tools:</a:t>
            </a:r>
          </a:p>
          <a:p>
            <a:pPr lvl="1"/>
            <a:r>
              <a:rPr lang="en-US" dirty="0" err="1" smtClean="0"/>
              <a:t>Qualtrics</a:t>
            </a:r>
            <a:r>
              <a:rPr lang="en-US" dirty="0" smtClean="0"/>
              <a:t>, </a:t>
            </a:r>
            <a:r>
              <a:rPr lang="en-US" dirty="0" err="1" smtClean="0"/>
              <a:t>SurveyGizmo</a:t>
            </a:r>
            <a:r>
              <a:rPr lang="en-US" dirty="0" smtClean="0"/>
              <a:t>, </a:t>
            </a:r>
            <a:r>
              <a:rPr lang="en-US" dirty="0" err="1" smtClean="0"/>
              <a:t>SurveyMonkey</a:t>
            </a:r>
            <a:endParaRPr lang="en-US" dirty="0" smtClean="0"/>
          </a:p>
          <a:p>
            <a:pPr lvl="1"/>
            <a:r>
              <a:rPr lang="en-US" dirty="0" smtClean="0"/>
              <a:t>Custom built tools for more complex </a:t>
            </a:r>
            <a:r>
              <a:rPr lang="en-US" dirty="0" err="1" smtClean="0"/>
              <a:t>questionaires</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27</a:t>
            </a:fld>
            <a:endParaRPr lang="en-US"/>
          </a:p>
        </p:txBody>
      </p:sp>
    </p:spTree>
    <p:extLst>
      <p:ext uri="{BB962C8B-B14F-4D97-AF65-F5344CB8AC3E}">
        <p14:creationId xmlns:p14="http://schemas.microsoft.com/office/powerpoint/2010/main" val="413788591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165304"/>
            <a:ext cx="9144000" cy="6926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a:t>Two of my most successful </a:t>
            </a:r>
            <a:r>
              <a:rPr lang="en-US" dirty="0" smtClean="0"/>
              <a:t>surveys are about bug reports</a:t>
            </a:r>
            <a:endParaRPr lang="en-US" dirty="0"/>
          </a:p>
        </p:txBody>
      </p:sp>
      <p:pic>
        <p:nvPicPr>
          <p:cNvPr id="35842" name="Picture 2" descr="http://chroniclebooks.com/images/items/0811822/0811822389/0811822389_lar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5626" y="1684338"/>
            <a:ext cx="4552748" cy="4572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4F43FBDB-460A-2C4D-8064-C249887F4FCB}" type="slidenum">
              <a:rPr lang="en-US" smtClean="0"/>
              <a:pPr/>
              <a:t>28</a:t>
            </a:fld>
            <a:endParaRPr lang="en-US"/>
          </a:p>
        </p:txBody>
      </p:sp>
    </p:spTree>
    <p:extLst>
      <p:ext uri="{BB962C8B-B14F-4D97-AF65-F5344CB8AC3E}">
        <p14:creationId xmlns:p14="http://schemas.microsoft.com/office/powerpoint/2010/main" val="160010944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a good bug report?</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29</a:t>
            </a:fld>
            <a:endParaRPr lang="en-US"/>
          </a:p>
        </p:txBody>
      </p:sp>
      <p:grpSp>
        <p:nvGrpSpPr>
          <p:cNvPr id="13" name="Group 12"/>
          <p:cNvGrpSpPr/>
          <p:nvPr/>
        </p:nvGrpSpPr>
        <p:grpSpPr>
          <a:xfrm>
            <a:off x="9366756" y="846138"/>
            <a:ext cx="4878329" cy="5301746"/>
            <a:chOff x="124471" y="1362452"/>
            <a:chExt cx="4878329" cy="5301746"/>
          </a:xfrm>
        </p:grpSpPr>
        <p:pic>
          <p:nvPicPr>
            <p:cNvPr id="5" name="Picture 4"/>
            <p:cNvPicPr>
              <a:picLocks noChangeAspect="1"/>
            </p:cNvPicPr>
            <p:nvPr/>
          </p:nvPicPr>
          <p:blipFill rotWithShape="1">
            <a:blip r:embed="rId2"/>
            <a:srcRect l="-1" r="167"/>
            <a:stretch/>
          </p:blipFill>
          <p:spPr>
            <a:xfrm>
              <a:off x="124471" y="1362452"/>
              <a:ext cx="4868704" cy="2137410"/>
            </a:xfrm>
            <a:prstGeom prst="rect">
              <a:avLst/>
            </a:prstGeom>
          </p:spPr>
        </p:pic>
        <p:pic>
          <p:nvPicPr>
            <p:cNvPr id="6" name="Picture 5"/>
            <p:cNvPicPr>
              <a:picLocks noChangeAspect="1"/>
            </p:cNvPicPr>
            <p:nvPr/>
          </p:nvPicPr>
          <p:blipFill>
            <a:blip r:embed="rId3"/>
            <a:stretch>
              <a:fillRect/>
            </a:stretch>
          </p:blipFill>
          <p:spPr>
            <a:xfrm>
              <a:off x="133620" y="3543074"/>
              <a:ext cx="4869180" cy="2636520"/>
            </a:xfrm>
            <a:prstGeom prst="rect">
              <a:avLst/>
            </a:prstGeom>
          </p:spPr>
        </p:pic>
        <p:sp>
          <p:nvSpPr>
            <p:cNvPr id="7" name="Rectangle 6"/>
            <p:cNvSpPr/>
            <p:nvPr/>
          </p:nvSpPr>
          <p:spPr>
            <a:xfrm>
              <a:off x="198660" y="6255766"/>
              <a:ext cx="4804140" cy="201168"/>
            </a:xfrm>
            <a:prstGeom prst="rect">
              <a:avLst/>
            </a:prstGeom>
            <a:solidFill>
              <a:srgbClr val="2A29D1"/>
            </a:solidFill>
            <a:ln>
              <a:noFill/>
            </a:ln>
            <a:effectLst/>
          </p:spPr>
          <p:style>
            <a:lnRef idx="1">
              <a:schemeClr val="accent1"/>
            </a:lnRef>
            <a:fillRef idx="3">
              <a:schemeClr val="accent1"/>
            </a:fillRef>
            <a:effectRef idx="2">
              <a:schemeClr val="accent1"/>
            </a:effectRef>
            <a:fontRef idx="minor">
              <a:schemeClr val="lt1"/>
            </a:fontRef>
          </p:style>
          <p:txBody>
            <a:bodyPr lIns="45720" rIns="45720" rtlCol="0" anchor="ctr"/>
            <a:lstStyle/>
            <a:p>
              <a:r>
                <a:rPr lang="en-US" sz="1100" b="1" dirty="0" smtClean="0"/>
                <a:t>Question 5</a:t>
              </a:r>
              <a:endParaRPr lang="en-US" sz="1100" b="1" dirty="0"/>
            </a:p>
          </p:txBody>
        </p:sp>
        <p:sp>
          <p:nvSpPr>
            <p:cNvPr id="8" name="Rectangle 7"/>
            <p:cNvSpPr/>
            <p:nvPr/>
          </p:nvSpPr>
          <p:spPr>
            <a:xfrm>
              <a:off x="198660" y="6463030"/>
              <a:ext cx="4804140" cy="201168"/>
            </a:xfrm>
            <a:prstGeom prst="rect">
              <a:avLst/>
            </a:prstGeom>
            <a:solidFill>
              <a:srgbClr val="EAECEC"/>
            </a:solidFill>
            <a:ln>
              <a:noFill/>
            </a:ln>
            <a:effectLst/>
          </p:spPr>
          <p:style>
            <a:lnRef idx="1">
              <a:schemeClr val="accent1"/>
            </a:lnRef>
            <a:fillRef idx="3">
              <a:schemeClr val="accent1"/>
            </a:fillRef>
            <a:effectRef idx="2">
              <a:schemeClr val="accent1"/>
            </a:effectRef>
            <a:fontRef idx="minor">
              <a:schemeClr val="lt1"/>
            </a:fontRef>
          </p:style>
          <p:txBody>
            <a:bodyPr lIns="45720" rIns="45720" rtlCol="0" anchor="ctr"/>
            <a:lstStyle/>
            <a:p>
              <a:r>
                <a:rPr lang="en-US" sz="1100" dirty="0">
                  <a:solidFill>
                    <a:sysClr val="windowText" lastClr="000000"/>
                  </a:solidFill>
                  <a:latin typeface="NimbusRomNo9L-Regu"/>
                </a:rPr>
                <a:t>Please feel free to share any interesting thoughts or experiences.</a:t>
              </a:r>
              <a:endParaRPr lang="en-US" sz="1100" dirty="0">
                <a:solidFill>
                  <a:sysClr val="windowText" lastClr="000000"/>
                </a:solidFill>
              </a:endParaRPr>
            </a:p>
          </p:txBody>
        </p:sp>
        <p:sp>
          <p:nvSpPr>
            <p:cNvPr id="9" name="Rectangle 8"/>
            <p:cNvSpPr/>
            <p:nvPr/>
          </p:nvSpPr>
          <p:spPr>
            <a:xfrm>
              <a:off x="162084" y="4311142"/>
              <a:ext cx="746220" cy="201168"/>
            </a:xfrm>
            <a:prstGeom prst="rect">
              <a:avLst/>
            </a:prstGeom>
            <a:solidFill>
              <a:srgbClr val="2A29D1"/>
            </a:solidFill>
            <a:ln>
              <a:noFill/>
            </a:ln>
            <a:effectLst/>
          </p:spPr>
          <p:style>
            <a:lnRef idx="1">
              <a:schemeClr val="accent1"/>
            </a:lnRef>
            <a:fillRef idx="3">
              <a:schemeClr val="accent1"/>
            </a:fillRef>
            <a:effectRef idx="2">
              <a:schemeClr val="accent1"/>
            </a:effectRef>
            <a:fontRef idx="minor">
              <a:schemeClr val="lt1"/>
            </a:fontRef>
          </p:style>
          <p:txBody>
            <a:bodyPr lIns="45720" rIns="45720" rtlCol="0" anchor="ctr"/>
            <a:lstStyle/>
            <a:p>
              <a:r>
                <a:rPr lang="en-US" sz="1100" b="1" dirty="0" smtClean="0"/>
                <a:t>Question 4</a:t>
              </a:r>
              <a:endParaRPr lang="en-US" sz="1100" b="1" dirty="0"/>
            </a:p>
          </p:txBody>
        </p:sp>
        <p:sp>
          <p:nvSpPr>
            <p:cNvPr id="10" name="Rectangle 9"/>
            <p:cNvSpPr/>
            <p:nvPr/>
          </p:nvSpPr>
          <p:spPr>
            <a:xfrm>
              <a:off x="162084" y="3565874"/>
              <a:ext cx="746220" cy="201168"/>
            </a:xfrm>
            <a:prstGeom prst="rect">
              <a:avLst/>
            </a:prstGeom>
            <a:solidFill>
              <a:srgbClr val="2A29D1"/>
            </a:solidFill>
            <a:ln>
              <a:noFill/>
            </a:ln>
            <a:effectLst/>
          </p:spPr>
          <p:style>
            <a:lnRef idx="1">
              <a:schemeClr val="accent1"/>
            </a:lnRef>
            <a:fillRef idx="3">
              <a:schemeClr val="accent1"/>
            </a:fillRef>
            <a:effectRef idx="2">
              <a:schemeClr val="accent1"/>
            </a:effectRef>
            <a:fontRef idx="minor">
              <a:schemeClr val="lt1"/>
            </a:fontRef>
          </p:style>
          <p:txBody>
            <a:bodyPr lIns="45720" rIns="45720" rtlCol="0" anchor="ctr"/>
            <a:lstStyle/>
            <a:p>
              <a:r>
                <a:rPr lang="en-US" sz="1100" b="1" dirty="0" smtClean="0"/>
                <a:t>Question 3</a:t>
              </a:r>
              <a:endParaRPr lang="en-US" sz="1100" b="1" dirty="0"/>
            </a:p>
          </p:txBody>
        </p:sp>
        <p:sp>
          <p:nvSpPr>
            <p:cNvPr id="11" name="Rectangle 10"/>
            <p:cNvSpPr/>
            <p:nvPr/>
          </p:nvSpPr>
          <p:spPr>
            <a:xfrm>
              <a:off x="162084" y="2135456"/>
              <a:ext cx="746220" cy="201168"/>
            </a:xfrm>
            <a:prstGeom prst="rect">
              <a:avLst/>
            </a:prstGeom>
            <a:solidFill>
              <a:srgbClr val="2A29D1"/>
            </a:solidFill>
            <a:ln>
              <a:noFill/>
            </a:ln>
            <a:effectLst/>
          </p:spPr>
          <p:style>
            <a:lnRef idx="1">
              <a:schemeClr val="accent1"/>
            </a:lnRef>
            <a:fillRef idx="3">
              <a:schemeClr val="accent1"/>
            </a:fillRef>
            <a:effectRef idx="2">
              <a:schemeClr val="accent1"/>
            </a:effectRef>
            <a:fontRef idx="minor">
              <a:schemeClr val="lt1"/>
            </a:fontRef>
          </p:style>
          <p:txBody>
            <a:bodyPr lIns="45720" rIns="45720" rtlCol="0" anchor="ctr"/>
            <a:lstStyle/>
            <a:p>
              <a:r>
                <a:rPr lang="en-US" sz="1100" b="1" dirty="0" smtClean="0"/>
                <a:t>Question 2</a:t>
              </a:r>
            </a:p>
          </p:txBody>
        </p:sp>
        <p:sp>
          <p:nvSpPr>
            <p:cNvPr id="12" name="Rectangle 11"/>
            <p:cNvSpPr/>
            <p:nvPr/>
          </p:nvSpPr>
          <p:spPr>
            <a:xfrm>
              <a:off x="162084" y="1393226"/>
              <a:ext cx="746220" cy="201168"/>
            </a:xfrm>
            <a:prstGeom prst="rect">
              <a:avLst/>
            </a:prstGeom>
            <a:solidFill>
              <a:srgbClr val="2A29D1"/>
            </a:solidFill>
            <a:ln>
              <a:noFill/>
            </a:ln>
            <a:effectLst/>
          </p:spPr>
          <p:style>
            <a:lnRef idx="1">
              <a:schemeClr val="accent1"/>
            </a:lnRef>
            <a:fillRef idx="3">
              <a:schemeClr val="accent1"/>
            </a:fillRef>
            <a:effectRef idx="2">
              <a:schemeClr val="accent1"/>
            </a:effectRef>
            <a:fontRef idx="minor">
              <a:schemeClr val="lt1"/>
            </a:fontRef>
          </p:style>
          <p:txBody>
            <a:bodyPr lIns="45720" rIns="45720" rtlCol="0" anchor="ctr"/>
            <a:lstStyle/>
            <a:p>
              <a:r>
                <a:rPr lang="en-US" sz="1100" b="1" dirty="0" smtClean="0"/>
                <a:t>Question 1</a:t>
              </a:r>
              <a:endParaRPr lang="en-US" sz="1100" b="1" dirty="0"/>
            </a:p>
          </p:txBody>
        </p:sp>
      </p:grpSp>
      <p:pic>
        <p:nvPicPr>
          <p:cNvPr id="18" name="Picture 17"/>
          <p:cNvPicPr>
            <a:picLocks noChangeAspect="1"/>
          </p:cNvPicPr>
          <p:nvPr/>
        </p:nvPicPr>
        <p:blipFill>
          <a:blip r:embed="rId4"/>
          <a:stretch>
            <a:fillRect/>
          </a:stretch>
        </p:blipFill>
        <p:spPr>
          <a:xfrm>
            <a:off x="230421" y="1487062"/>
            <a:ext cx="4085306" cy="4498427"/>
          </a:xfrm>
          <a:prstGeom prst="rect">
            <a:avLst/>
          </a:prstGeom>
        </p:spPr>
      </p:pic>
      <p:grpSp>
        <p:nvGrpSpPr>
          <p:cNvPr id="19" name="Group 18"/>
          <p:cNvGrpSpPr/>
          <p:nvPr/>
        </p:nvGrpSpPr>
        <p:grpSpPr>
          <a:xfrm>
            <a:off x="4673920" y="1417638"/>
            <a:ext cx="4012880" cy="2689892"/>
            <a:chOff x="875556" y="1097778"/>
            <a:chExt cx="7392888" cy="4955560"/>
          </a:xfrm>
        </p:grpSpPr>
        <p:grpSp>
          <p:nvGrpSpPr>
            <p:cNvPr id="20" name="Group 19"/>
            <p:cNvGrpSpPr/>
            <p:nvPr/>
          </p:nvGrpSpPr>
          <p:grpSpPr>
            <a:xfrm>
              <a:off x="875556" y="1097778"/>
              <a:ext cx="7392888" cy="4955560"/>
              <a:chOff x="875556" y="1097778"/>
              <a:chExt cx="7392888" cy="4955560"/>
            </a:xfrm>
          </p:grpSpPr>
          <p:pic>
            <p:nvPicPr>
              <p:cNvPr id="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5556" y="1124745"/>
                <a:ext cx="7392888" cy="4928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Rectangle 22"/>
              <p:cNvSpPr/>
              <p:nvPr/>
            </p:nvSpPr>
            <p:spPr>
              <a:xfrm>
                <a:off x="3163869" y="1124745"/>
                <a:ext cx="1805226" cy="5157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rot="20595456">
                <a:off x="5382141" y="1097778"/>
                <a:ext cx="1096030" cy="3868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p:cNvSpPr/>
            <p:nvPr/>
          </p:nvSpPr>
          <p:spPr>
            <a:xfrm>
              <a:off x="4667993" y="1116001"/>
              <a:ext cx="1096030" cy="3868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5" name="Picture 5" descr="C:\Users\tzimmer\Desktop\getfil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77570" y="4287521"/>
            <a:ext cx="2377440" cy="2444007"/>
          </a:xfrm>
          <a:prstGeom prst="rect">
            <a:avLst/>
          </a:prstGeom>
          <a:noFill/>
          <a:extLst>
            <a:ext uri="{909E8E84-426E-40dd-AFC4-6F175D3DCCD1}">
              <a14:hiddenFill xmlns:a14="http://schemas.microsoft.com/office/drawing/2010/main">
                <a:solidFill>
                  <a:srgbClr val="FFFFFF"/>
                </a:solidFill>
              </a14:hiddenFill>
            </a:ext>
          </a:extLst>
        </p:spPr>
      </p:pic>
      <p:sp>
        <p:nvSpPr>
          <p:cNvPr id="27" name="Text Box 4"/>
          <p:cNvSpPr txBox="1">
            <a:spLocks noChangeArrowheads="1"/>
          </p:cNvSpPr>
          <p:nvPr/>
        </p:nvSpPr>
        <p:spPr bwMode="auto">
          <a:xfrm>
            <a:off x="228600" y="6238240"/>
            <a:ext cx="4231640" cy="502285"/>
          </a:xfrm>
          <a:prstGeom prst="rect">
            <a:avLst/>
          </a:prstGeom>
          <a:solidFill>
            <a:srgbClr val="FFCC99"/>
          </a:solidFill>
          <a:ln w="9525">
            <a:noFill/>
            <a:round/>
            <a:headEnd/>
            <a:tailEnd/>
          </a:ln>
        </p:spPr>
        <p:txBody>
          <a:bodyPr lIns="81639" tIns="53620" rIns="81639" bIns="40820" anchor="ctr" anchorCtr="1"/>
          <a:lstStyle/>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sz="1400" dirty="0" smtClean="0"/>
              <a:t>T. Zimmermann et al.: </a:t>
            </a:r>
            <a:r>
              <a:rPr lang="en-US" sz="1400" dirty="0"/>
              <a:t>What Makes a Good Bug Report? IEEE Trans. Software Eng. 36(5): 618-643 (2010)</a:t>
            </a:r>
            <a:endParaRPr lang="en-GB" sz="1200" dirty="0">
              <a:solidFill>
                <a:srgbClr val="00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36930996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43FBDB-460A-2C4D-8064-C249887F4FCB}" type="slidenum">
              <a:rPr lang="en-US" smtClean="0"/>
              <a:pPr/>
              <a:t>30</a:t>
            </a:fld>
            <a:endParaRPr lang="en-US"/>
          </a:p>
        </p:txBody>
      </p:sp>
      <p:pic>
        <p:nvPicPr>
          <p:cNvPr id="6" name="Picture 5"/>
          <p:cNvPicPr>
            <a:picLocks noChangeAspect="1"/>
          </p:cNvPicPr>
          <p:nvPr/>
        </p:nvPicPr>
        <p:blipFill>
          <a:blip r:embed="rId2"/>
          <a:stretch>
            <a:fillRect/>
          </a:stretch>
        </p:blipFill>
        <p:spPr>
          <a:xfrm>
            <a:off x="-120792" y="0"/>
            <a:ext cx="9385585" cy="6858000"/>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6"/>
              <p14:cNvContentPartPr/>
              <p14:nvPr/>
            </p14:nvContentPartPr>
            <p14:xfrm>
              <a:off x="307080" y="2543760"/>
              <a:ext cx="3784320" cy="161280"/>
            </p14:xfrm>
          </p:contentPart>
        </mc:Choice>
        <mc:Fallback xmlns="">
          <p:pic>
            <p:nvPicPr>
              <p:cNvPr id="7" name="Ink 6"/>
              <p:cNvPicPr/>
              <p:nvPr/>
            </p:nvPicPr>
            <p:blipFill>
              <a:blip r:embed="rId4"/>
              <a:stretch>
                <a:fillRect/>
              </a:stretch>
            </p:blipFill>
            <p:spPr>
              <a:xfrm>
                <a:off x="291240" y="2480400"/>
                <a:ext cx="381600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p14:cNvContentPartPr/>
              <p14:nvPr/>
            </p14:nvContentPartPr>
            <p14:xfrm>
              <a:off x="309960" y="2411640"/>
              <a:ext cx="3954240" cy="320040"/>
            </p14:xfrm>
          </p:contentPart>
        </mc:Choice>
        <mc:Fallback xmlns="">
          <p:pic>
            <p:nvPicPr>
              <p:cNvPr id="8" name="Ink 7"/>
              <p:cNvPicPr/>
              <p:nvPr/>
            </p:nvPicPr>
            <p:blipFill>
              <a:blip r:embed="rId6"/>
              <a:stretch>
                <a:fillRect/>
              </a:stretch>
            </p:blipFill>
            <p:spPr>
              <a:xfrm>
                <a:off x="294120" y="2348280"/>
                <a:ext cx="3985920" cy="4471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p14:cNvContentPartPr/>
              <p14:nvPr/>
            </p14:nvContentPartPr>
            <p14:xfrm>
              <a:off x="411120" y="2827080"/>
              <a:ext cx="1334160" cy="38880"/>
            </p14:xfrm>
          </p:contentPart>
        </mc:Choice>
        <mc:Fallback xmlns="">
          <p:pic>
            <p:nvPicPr>
              <p:cNvPr id="9" name="Ink 8"/>
              <p:cNvPicPr/>
              <p:nvPr/>
            </p:nvPicPr>
            <p:blipFill>
              <a:blip r:embed="rId8"/>
              <a:stretch>
                <a:fillRect/>
              </a:stretch>
            </p:blipFill>
            <p:spPr>
              <a:xfrm>
                <a:off x="395280" y="2763360"/>
                <a:ext cx="136584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p14:cNvContentPartPr/>
              <p14:nvPr/>
            </p14:nvContentPartPr>
            <p14:xfrm>
              <a:off x="316080" y="3178800"/>
              <a:ext cx="3891600" cy="57240"/>
            </p14:xfrm>
          </p:contentPart>
        </mc:Choice>
        <mc:Fallback xmlns="">
          <p:pic>
            <p:nvPicPr>
              <p:cNvPr id="10" name="Ink 9"/>
              <p:cNvPicPr/>
              <p:nvPr/>
            </p:nvPicPr>
            <p:blipFill>
              <a:blip r:embed="rId10"/>
              <a:stretch>
                <a:fillRect/>
              </a:stretch>
            </p:blipFill>
            <p:spPr>
              <a:xfrm>
                <a:off x="300240" y="3115080"/>
                <a:ext cx="392328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p14:cNvContentPartPr/>
              <p14:nvPr/>
            </p14:nvContentPartPr>
            <p14:xfrm>
              <a:off x="271440" y="3269160"/>
              <a:ext cx="3849840" cy="110880"/>
            </p14:xfrm>
          </p:contentPart>
        </mc:Choice>
        <mc:Fallback xmlns="">
          <p:pic>
            <p:nvPicPr>
              <p:cNvPr id="11" name="Ink 10"/>
              <p:cNvPicPr/>
              <p:nvPr/>
            </p:nvPicPr>
            <p:blipFill>
              <a:blip r:embed="rId12"/>
              <a:stretch>
                <a:fillRect/>
              </a:stretch>
            </p:blipFill>
            <p:spPr>
              <a:xfrm>
                <a:off x="255600" y="3205440"/>
                <a:ext cx="388152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p14:cNvContentPartPr/>
              <p14:nvPr/>
            </p14:nvContentPartPr>
            <p14:xfrm>
              <a:off x="238680" y="3272400"/>
              <a:ext cx="1468080" cy="298440"/>
            </p14:xfrm>
          </p:contentPart>
        </mc:Choice>
        <mc:Fallback xmlns="">
          <p:pic>
            <p:nvPicPr>
              <p:cNvPr id="12" name="Ink 11"/>
              <p:cNvPicPr/>
              <p:nvPr/>
            </p:nvPicPr>
            <p:blipFill>
              <a:blip r:embed="rId14"/>
              <a:stretch>
                <a:fillRect/>
              </a:stretch>
            </p:blipFill>
            <p:spPr>
              <a:xfrm>
                <a:off x="222840" y="3209040"/>
                <a:ext cx="1499760" cy="4251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p14:cNvContentPartPr/>
              <p14:nvPr/>
            </p14:nvContentPartPr>
            <p14:xfrm>
              <a:off x="1417680" y="3160080"/>
              <a:ext cx="2197440" cy="50760"/>
            </p14:xfrm>
          </p:contentPart>
        </mc:Choice>
        <mc:Fallback xmlns="">
          <p:pic>
            <p:nvPicPr>
              <p:cNvPr id="13" name="Ink 12"/>
              <p:cNvPicPr/>
              <p:nvPr/>
            </p:nvPicPr>
            <p:blipFill>
              <a:blip r:embed="rId16"/>
              <a:stretch>
                <a:fillRect/>
              </a:stretch>
            </p:blipFill>
            <p:spPr>
              <a:xfrm>
                <a:off x="1401840" y="3096720"/>
                <a:ext cx="222912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Ink 13"/>
              <p14:cNvContentPartPr/>
              <p14:nvPr/>
            </p14:nvContentPartPr>
            <p14:xfrm>
              <a:off x="2063520" y="5041080"/>
              <a:ext cx="2245320" cy="50400"/>
            </p14:xfrm>
          </p:contentPart>
        </mc:Choice>
        <mc:Fallback xmlns="">
          <p:pic>
            <p:nvPicPr>
              <p:cNvPr id="14" name="Ink 13"/>
              <p:cNvPicPr/>
              <p:nvPr/>
            </p:nvPicPr>
            <p:blipFill>
              <a:blip r:embed="rId18"/>
              <a:stretch>
                <a:fillRect/>
              </a:stretch>
            </p:blipFill>
            <p:spPr>
              <a:xfrm>
                <a:off x="2047680" y="4977360"/>
                <a:ext cx="227700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 14"/>
              <p14:cNvContentPartPr/>
              <p14:nvPr/>
            </p14:nvContentPartPr>
            <p14:xfrm>
              <a:off x="134280" y="5129640"/>
              <a:ext cx="4269960" cy="310320"/>
            </p14:xfrm>
          </p:contentPart>
        </mc:Choice>
        <mc:Fallback xmlns="">
          <p:pic>
            <p:nvPicPr>
              <p:cNvPr id="15" name="Ink 14"/>
              <p:cNvPicPr/>
              <p:nvPr/>
            </p:nvPicPr>
            <p:blipFill>
              <a:blip r:embed="rId20"/>
              <a:stretch>
                <a:fillRect/>
              </a:stretch>
            </p:blipFill>
            <p:spPr>
              <a:xfrm>
                <a:off x="118440" y="5066280"/>
                <a:ext cx="4301640" cy="437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Ink 15"/>
              <p14:cNvContentPartPr/>
              <p14:nvPr/>
            </p14:nvContentPartPr>
            <p14:xfrm>
              <a:off x="158040" y="5657400"/>
              <a:ext cx="4204440" cy="1045080"/>
            </p14:xfrm>
          </p:contentPart>
        </mc:Choice>
        <mc:Fallback xmlns="">
          <p:pic>
            <p:nvPicPr>
              <p:cNvPr id="16" name="Ink 15"/>
              <p:cNvPicPr/>
              <p:nvPr/>
            </p:nvPicPr>
            <p:blipFill>
              <a:blip r:embed="rId22"/>
              <a:stretch>
                <a:fillRect/>
              </a:stretch>
            </p:blipFill>
            <p:spPr>
              <a:xfrm>
                <a:off x="142200" y="5593680"/>
                <a:ext cx="4236120" cy="11725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k 16"/>
              <p14:cNvContentPartPr/>
              <p14:nvPr/>
            </p14:nvContentPartPr>
            <p14:xfrm>
              <a:off x="4936680" y="1108800"/>
              <a:ext cx="3710160" cy="387000"/>
            </p14:xfrm>
          </p:contentPart>
        </mc:Choice>
        <mc:Fallback xmlns="">
          <p:pic>
            <p:nvPicPr>
              <p:cNvPr id="17" name="Ink 16"/>
              <p:cNvPicPr/>
              <p:nvPr/>
            </p:nvPicPr>
            <p:blipFill>
              <a:blip r:embed="rId24"/>
              <a:stretch>
                <a:fillRect/>
              </a:stretch>
            </p:blipFill>
            <p:spPr>
              <a:xfrm>
                <a:off x="4920840" y="1045080"/>
                <a:ext cx="3741840" cy="5144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Ink 17"/>
              <p14:cNvContentPartPr/>
              <p14:nvPr/>
            </p14:nvContentPartPr>
            <p14:xfrm>
              <a:off x="5267160" y="1887480"/>
              <a:ext cx="3165120" cy="318600"/>
            </p14:xfrm>
          </p:contentPart>
        </mc:Choice>
        <mc:Fallback xmlns="">
          <p:pic>
            <p:nvPicPr>
              <p:cNvPr id="18" name="Ink 17"/>
              <p:cNvPicPr/>
              <p:nvPr/>
            </p:nvPicPr>
            <p:blipFill>
              <a:blip r:embed="rId26"/>
              <a:stretch>
                <a:fillRect/>
              </a:stretch>
            </p:blipFill>
            <p:spPr>
              <a:xfrm>
                <a:off x="5251320" y="1823760"/>
                <a:ext cx="3196800" cy="4456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Ink 18"/>
              <p14:cNvContentPartPr/>
              <p14:nvPr/>
            </p14:nvContentPartPr>
            <p14:xfrm>
              <a:off x="4865400" y="1825560"/>
              <a:ext cx="3846960" cy="541080"/>
            </p14:xfrm>
          </p:contentPart>
        </mc:Choice>
        <mc:Fallback xmlns="">
          <p:pic>
            <p:nvPicPr>
              <p:cNvPr id="19" name="Ink 18"/>
              <p:cNvPicPr/>
              <p:nvPr/>
            </p:nvPicPr>
            <p:blipFill>
              <a:blip r:embed="rId28"/>
              <a:stretch>
                <a:fillRect/>
              </a:stretch>
            </p:blipFill>
            <p:spPr>
              <a:xfrm>
                <a:off x="4849560" y="1761840"/>
                <a:ext cx="3878640" cy="6685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 name="Ink 19"/>
              <p14:cNvContentPartPr/>
              <p14:nvPr/>
            </p14:nvContentPartPr>
            <p14:xfrm>
              <a:off x="5091480" y="2143800"/>
              <a:ext cx="318960" cy="276480"/>
            </p14:xfrm>
          </p:contentPart>
        </mc:Choice>
        <mc:Fallback xmlns="">
          <p:pic>
            <p:nvPicPr>
              <p:cNvPr id="20" name="Ink 19"/>
              <p:cNvPicPr/>
              <p:nvPr/>
            </p:nvPicPr>
            <p:blipFill>
              <a:blip r:embed="rId30"/>
              <a:stretch>
                <a:fillRect/>
              </a:stretch>
            </p:blipFill>
            <p:spPr>
              <a:xfrm>
                <a:off x="5075640" y="2080080"/>
                <a:ext cx="350640" cy="403920"/>
              </a:xfrm>
              <a:prstGeom prst="rect">
                <a:avLst/>
              </a:prstGeom>
            </p:spPr>
          </p:pic>
        </mc:Fallback>
      </mc:AlternateContent>
      <p:sp>
        <p:nvSpPr>
          <p:cNvPr id="21" name="Text Box 4"/>
          <p:cNvSpPr txBox="1">
            <a:spLocks noChangeArrowheads="1"/>
          </p:cNvSpPr>
          <p:nvPr/>
        </p:nvSpPr>
        <p:spPr bwMode="auto">
          <a:xfrm>
            <a:off x="4641312" y="3848233"/>
            <a:ext cx="4363544" cy="2660200"/>
          </a:xfrm>
          <a:prstGeom prst="rect">
            <a:avLst/>
          </a:prstGeom>
          <a:solidFill>
            <a:schemeClr val="tx2">
              <a:lumMod val="20000"/>
              <a:lumOff val="80000"/>
            </a:schemeClr>
          </a:solidFill>
          <a:ln w="9525">
            <a:noFill/>
            <a:round/>
            <a:headEnd/>
            <a:tailEnd/>
          </a:ln>
        </p:spPr>
        <p:txBody>
          <a:bodyPr lIns="81639" tIns="53620" rIns="81639" bIns="40820" anchor="ctr" anchorCtr="1"/>
          <a:lstStyle/>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sz="3200" dirty="0" smtClean="0"/>
              <a:t>Well crafted open-ended questions in surveys can be a great source of additional insight.</a:t>
            </a:r>
            <a:endParaRPr lang="en-GB" sz="3200" dirty="0">
              <a:solidFill>
                <a:srgbClr val="00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35708564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bugs are fixed?</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31</a:t>
            </a:fld>
            <a:endParaRPr lang="en-US" dirty="0"/>
          </a:p>
        </p:txBody>
      </p:sp>
      <p:sp>
        <p:nvSpPr>
          <p:cNvPr id="6" name="Content Placeholder 2"/>
          <p:cNvSpPr>
            <a:spLocks noGrp="1"/>
          </p:cNvSpPr>
          <p:nvPr>
            <p:ph idx="1"/>
          </p:nvPr>
        </p:nvSpPr>
        <p:spPr>
          <a:xfrm>
            <a:off x="457200" y="1417560"/>
            <a:ext cx="8229600" cy="4708920"/>
          </a:xfrm>
        </p:spPr>
        <p:txBody>
          <a:bodyPr anchor="ctr">
            <a:normAutofit fontScale="85000" lnSpcReduction="20000"/>
          </a:bodyPr>
          <a:lstStyle/>
          <a:p>
            <a:pPr marL="0" indent="0">
              <a:buNone/>
            </a:pPr>
            <a:r>
              <a:rPr lang="en-US" i="1" dirty="0" smtClean="0"/>
              <a:t>In your experience, how do the following factors affect the chances of whether a bug will get successfully resolved as FIXED?</a:t>
            </a:r>
          </a:p>
          <a:p>
            <a:pPr lvl="1"/>
            <a:r>
              <a:rPr lang="en-US" dirty="0" smtClean="0"/>
              <a:t>7-point Likert scale (Significant/Moderate/Slight increase, No effect</a:t>
            </a:r>
            <a:r>
              <a:rPr lang="en-US" dirty="0"/>
              <a:t>, Significant/Moderate/Slight </a:t>
            </a:r>
            <a:r>
              <a:rPr lang="en-US" dirty="0" smtClean="0"/>
              <a:t>decrease)</a:t>
            </a:r>
          </a:p>
          <a:p>
            <a:pPr lvl="1"/>
            <a:endParaRPr lang="en-US" dirty="0" smtClean="0"/>
          </a:p>
          <a:p>
            <a:pPr marL="0" indent="0">
              <a:buNone/>
            </a:pPr>
            <a:r>
              <a:rPr lang="en-US" dirty="0" smtClean="0"/>
              <a:t>Sent to 1,773 Microsoft employees</a:t>
            </a:r>
          </a:p>
          <a:p>
            <a:pPr lvl="1"/>
            <a:r>
              <a:rPr lang="en-US" dirty="0" smtClean="0"/>
              <a:t>Employees who opened OR were assigned to OR resolved most Windows Vista bugs</a:t>
            </a:r>
          </a:p>
          <a:p>
            <a:pPr lvl="1"/>
            <a:r>
              <a:rPr lang="en-US" dirty="0" smtClean="0"/>
              <a:t>358 responded (20%)</a:t>
            </a:r>
          </a:p>
          <a:p>
            <a:endParaRPr lang="en-US" dirty="0"/>
          </a:p>
          <a:p>
            <a:pPr marL="0" indent="0">
              <a:buNone/>
            </a:pPr>
            <a:r>
              <a:rPr lang="en-US" dirty="0" smtClean="0"/>
              <a:t>Combined with quantitative analysis of bug reports</a:t>
            </a:r>
            <a:endParaRPr lang="en-US" dirty="0"/>
          </a:p>
        </p:txBody>
      </p:sp>
    </p:spTree>
    <p:extLst>
      <p:ext uri="{BB962C8B-B14F-4D97-AF65-F5344CB8AC3E}">
        <p14:creationId xmlns:p14="http://schemas.microsoft.com/office/powerpoint/2010/main" val="80765246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43FBDB-460A-2C4D-8064-C249887F4FCB}" type="slidenum">
              <a:rPr lang="en-US" smtClean="0"/>
              <a:pPr/>
              <a:t>32</a:t>
            </a:fld>
            <a:endParaRPr lang="en-US"/>
          </a:p>
        </p:txBody>
      </p:sp>
      <p:pic>
        <p:nvPicPr>
          <p:cNvPr id="27" name="Picture 26"/>
          <p:cNvPicPr>
            <a:picLocks noChangeAspect="1"/>
          </p:cNvPicPr>
          <p:nvPr/>
        </p:nvPicPr>
        <p:blipFill rotWithShape="1">
          <a:blip r:embed="rId2"/>
          <a:srcRect t="837" b="8198"/>
          <a:stretch/>
        </p:blipFill>
        <p:spPr>
          <a:xfrm>
            <a:off x="0" y="0"/>
            <a:ext cx="12358310" cy="3550920"/>
          </a:xfrm>
          <a:prstGeom prst="rect">
            <a:avLst/>
          </a:prstGeom>
        </p:spPr>
      </p:pic>
      <p:pic>
        <p:nvPicPr>
          <p:cNvPr id="28" name="Picture 27"/>
          <p:cNvPicPr>
            <a:picLocks noChangeAspect="1"/>
          </p:cNvPicPr>
          <p:nvPr/>
        </p:nvPicPr>
        <p:blipFill>
          <a:blip r:embed="rId3"/>
          <a:stretch>
            <a:fillRect/>
          </a:stretch>
        </p:blipFill>
        <p:spPr>
          <a:xfrm>
            <a:off x="4460241" y="3345181"/>
            <a:ext cx="4683760" cy="3512820"/>
          </a:xfrm>
          <a:prstGeom prst="rect">
            <a:avLst/>
          </a:prstGeom>
        </p:spPr>
      </p:pic>
      <p:sp>
        <p:nvSpPr>
          <p:cNvPr id="29" name="Text Box 4"/>
          <p:cNvSpPr txBox="1">
            <a:spLocks noChangeArrowheads="1"/>
          </p:cNvSpPr>
          <p:nvPr/>
        </p:nvSpPr>
        <p:spPr bwMode="auto">
          <a:xfrm>
            <a:off x="228600" y="3870960"/>
            <a:ext cx="4231640" cy="2869565"/>
          </a:xfrm>
          <a:prstGeom prst="rect">
            <a:avLst/>
          </a:prstGeom>
          <a:solidFill>
            <a:srgbClr val="FFFFFF"/>
          </a:solidFill>
          <a:ln w="9525">
            <a:noFill/>
            <a:round/>
            <a:headEnd/>
            <a:tailEnd/>
          </a:ln>
        </p:spPr>
        <p:txBody>
          <a:bodyPr lIns="81639" tIns="53620" rIns="81639" bIns="40820" anchor="ctr" anchorCtr="1"/>
          <a:lstStyle/>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sz="1400" dirty="0">
                <a:solidFill>
                  <a:schemeClr val="bg1">
                    <a:lumMod val="65000"/>
                  </a:schemeClr>
                </a:solidFill>
              </a:rPr>
              <a:t>Philip J. Guo, Thomas Zimmermann, Nachiappan Nagappan, Brendan Murphy: Characterizing and predicting which bugs get fixed: an empirical study of Microsoft Windows. ICSE (1) 2010: </a:t>
            </a:r>
            <a:r>
              <a:rPr lang="en-US" sz="1400" dirty="0" smtClean="0">
                <a:solidFill>
                  <a:schemeClr val="bg1">
                    <a:lumMod val="65000"/>
                  </a:schemeClr>
                </a:solidFill>
              </a:rPr>
              <a:t>495-504</a:t>
            </a:r>
          </a:p>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endParaRPr lang="en-US" sz="1400" dirty="0">
              <a:solidFill>
                <a:schemeClr val="bg1">
                  <a:lumMod val="65000"/>
                </a:schemeClr>
              </a:solidFill>
            </a:endParaRPr>
          </a:p>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sz="1400" dirty="0" smtClean="0">
                <a:solidFill>
                  <a:schemeClr val="bg1">
                    <a:lumMod val="65000"/>
                  </a:schemeClr>
                </a:solidFill>
              </a:rPr>
              <a:t>Philip </a:t>
            </a:r>
            <a:r>
              <a:rPr lang="en-US" sz="1400" dirty="0">
                <a:solidFill>
                  <a:schemeClr val="bg1">
                    <a:lumMod val="65000"/>
                  </a:schemeClr>
                </a:solidFill>
              </a:rPr>
              <a:t>J. Guo, Thomas Zimmermann, Nachiappan Nagappan, Brendan Murphy: "Not my bug!" and other reasons for software bug report reassignments. CSCW 2011: 395-404</a:t>
            </a:r>
            <a:endParaRPr lang="en-US" sz="1400" dirty="0" smtClean="0">
              <a:solidFill>
                <a:schemeClr val="bg1">
                  <a:lumMod val="65000"/>
                </a:schemeClr>
              </a:solidFill>
            </a:endParaRPr>
          </a:p>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endParaRPr lang="en-US" sz="1400" dirty="0">
              <a:solidFill>
                <a:schemeClr val="bg1">
                  <a:lumMod val="65000"/>
                </a:schemeClr>
              </a:solidFill>
            </a:endParaRPr>
          </a:p>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sz="1400" dirty="0" smtClean="0">
                <a:solidFill>
                  <a:schemeClr val="bg1">
                    <a:lumMod val="65000"/>
                  </a:schemeClr>
                </a:solidFill>
              </a:rPr>
              <a:t>Thomas </a:t>
            </a:r>
            <a:r>
              <a:rPr lang="en-US" sz="1400" dirty="0">
                <a:solidFill>
                  <a:schemeClr val="bg1">
                    <a:lumMod val="65000"/>
                  </a:schemeClr>
                </a:solidFill>
              </a:rPr>
              <a:t>Zimmermann, Nachiappan Nagappan, Philip J. Guo, Brendan Murphy: Characterizing and predicting which bugs get reopened. ICSE 2012: 1074-1083</a:t>
            </a:r>
            <a:endParaRPr lang="en-GB" sz="1200" dirty="0">
              <a:solidFill>
                <a:schemeClr val="bg1">
                  <a:lumMod val="65000"/>
                </a:schemeClr>
              </a:solidFill>
              <a:ea typeface="Arial Unicode MS" pitchFamily="34" charset="-128"/>
              <a:cs typeface="Arial Unicode MS" pitchFamily="34" charset="-128"/>
            </a:endParaRPr>
          </a:p>
        </p:txBody>
      </p:sp>
    </p:spTree>
    <p:extLst>
      <p:ext uri="{BB962C8B-B14F-4D97-AF65-F5344CB8AC3E}">
        <p14:creationId xmlns:p14="http://schemas.microsoft.com/office/powerpoint/2010/main" val="17656633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a good survey?</a:t>
            </a:r>
            <a:endParaRPr lang="en-US" dirty="0"/>
          </a:p>
        </p:txBody>
      </p:sp>
      <p:sp>
        <p:nvSpPr>
          <p:cNvPr id="3" name="Content Placeholder 2"/>
          <p:cNvSpPr>
            <a:spLocks noGrp="1"/>
          </p:cNvSpPr>
          <p:nvPr>
            <p:ph idx="1"/>
          </p:nvPr>
        </p:nvSpPr>
        <p:spPr/>
        <p:txBody>
          <a:bodyPr/>
          <a:lstStyle/>
          <a:p>
            <a:pPr marL="0" indent="0">
              <a:buNone/>
            </a:pPr>
            <a:r>
              <a:rPr lang="en-US" dirty="0" smtClean="0"/>
              <a:t>Open discussion.</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33</a:t>
            </a:fld>
            <a:endParaRPr lang="en-US"/>
          </a:p>
        </p:txBody>
      </p:sp>
    </p:spTree>
    <p:extLst>
      <p:ext uri="{BB962C8B-B14F-4D97-AF65-F5344CB8AC3E}">
        <p14:creationId xmlns:p14="http://schemas.microsoft.com/office/powerpoint/2010/main" val="341368816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My (incomplete) advice for </a:t>
            </a:r>
            <a:br>
              <a:rPr lang="en-US" dirty="0" smtClean="0"/>
            </a:br>
            <a:r>
              <a:rPr lang="en-US" dirty="0" smtClean="0"/>
              <a:t>survey design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Keep the survey short. 5 minutes – 10 minutes</a:t>
            </a:r>
          </a:p>
          <a:p>
            <a:r>
              <a:rPr lang="en-US" dirty="0" smtClean="0"/>
              <a:t>Be accurate about the survey length</a:t>
            </a:r>
          </a:p>
          <a:p>
            <a:r>
              <a:rPr lang="en-US" dirty="0" smtClean="0"/>
              <a:t>Questions should be easy to understand</a:t>
            </a:r>
          </a:p>
          <a:p>
            <a:r>
              <a:rPr lang="en-US" dirty="0" smtClean="0"/>
              <a:t>Anonymous vs. non-anonymous</a:t>
            </a:r>
          </a:p>
          <a:p>
            <a:r>
              <a:rPr lang="en-US" dirty="0" smtClean="0"/>
              <a:t>Provide incentive for participants</a:t>
            </a:r>
          </a:p>
          <a:p>
            <a:pPr lvl="1"/>
            <a:r>
              <a:rPr lang="en-US" dirty="0" smtClean="0"/>
              <a:t>Raffle of gift certificates</a:t>
            </a:r>
          </a:p>
          <a:p>
            <a:r>
              <a:rPr lang="en-US" dirty="0" smtClean="0"/>
              <a:t>Timely topic increases response rates</a:t>
            </a:r>
          </a:p>
          <a:p>
            <a:r>
              <a:rPr lang="en-US" dirty="0" smtClean="0"/>
              <a:t>Personalize the invitation emails</a:t>
            </a:r>
          </a:p>
          <a:p>
            <a:r>
              <a:rPr lang="en-US" dirty="0" smtClean="0"/>
              <a:t>If possible, use only one page for the survey</a:t>
            </a:r>
            <a:endParaRPr lang="en-US" dirty="0"/>
          </a:p>
          <a:p>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34</a:t>
            </a:fld>
            <a:endParaRPr lang="en-US"/>
          </a:p>
        </p:txBody>
      </p:sp>
    </p:spTree>
    <p:extLst>
      <p:ext uri="{BB962C8B-B14F-4D97-AF65-F5344CB8AC3E}">
        <p14:creationId xmlns:p14="http://schemas.microsoft.com/office/powerpoint/2010/main" val="63761428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an email invite</a:t>
            </a:r>
            <a:endParaRPr lang="en-US" dirty="0"/>
          </a:p>
        </p:txBody>
      </p:sp>
      <p:sp>
        <p:nvSpPr>
          <p:cNvPr id="3" name="Content Placeholder 2"/>
          <p:cNvSpPr>
            <a:spLocks noGrp="1"/>
          </p:cNvSpPr>
          <p:nvPr>
            <p:ph idx="1"/>
          </p:nvPr>
        </p:nvSpPr>
        <p:spPr/>
        <p:txBody>
          <a:bodyPr>
            <a:normAutofit fontScale="47500" lnSpcReduction="20000"/>
          </a:bodyPr>
          <a:lstStyle/>
          <a:p>
            <a:pPr marL="0" indent="0">
              <a:buNone/>
            </a:pPr>
            <a:r>
              <a:rPr lang="en-US" dirty="0"/>
              <a:t>Subject: MS Research Survey on Bug Fixes</a:t>
            </a:r>
          </a:p>
          <a:p>
            <a:pPr marL="0" indent="0">
              <a:buNone/>
            </a:pPr>
            <a:endParaRPr lang="en-US" dirty="0" smtClean="0"/>
          </a:p>
          <a:p>
            <a:pPr marL="0" indent="0">
              <a:buNone/>
            </a:pPr>
            <a:r>
              <a:rPr lang="en-US" dirty="0" smtClean="0"/>
              <a:t>Hi </a:t>
            </a:r>
            <a:r>
              <a:rPr lang="en-US" dirty="0"/>
              <a:t>FIRSTNAME,</a:t>
            </a:r>
          </a:p>
          <a:p>
            <a:pPr marL="0" indent="0">
              <a:buNone/>
            </a:pPr>
            <a:endParaRPr lang="en-US" dirty="0" smtClean="0"/>
          </a:p>
          <a:p>
            <a:pPr marL="0" indent="0">
              <a:buNone/>
            </a:pPr>
            <a:r>
              <a:rPr lang="en-US" dirty="0" smtClean="0"/>
              <a:t>I’m </a:t>
            </a:r>
            <a:r>
              <a:rPr lang="en-US" dirty="0"/>
              <a:t>with the Empirical Software Engineering group at MSR, and</a:t>
            </a:r>
          </a:p>
          <a:p>
            <a:pPr marL="0" indent="0">
              <a:buNone/>
            </a:pPr>
            <a:r>
              <a:rPr lang="en-US" dirty="0"/>
              <a:t>we’re looking at ways to improve the bug fixing experience at</a:t>
            </a:r>
          </a:p>
          <a:p>
            <a:pPr marL="0" indent="0">
              <a:buNone/>
            </a:pPr>
            <a:r>
              <a:rPr lang="en-US" dirty="0"/>
              <a:t>Microsoft. We’re conducting a survey that will take about 15-20</a:t>
            </a:r>
          </a:p>
          <a:p>
            <a:pPr marL="0" indent="0">
              <a:buNone/>
            </a:pPr>
            <a:r>
              <a:rPr lang="en-US" dirty="0"/>
              <a:t>minutes to complete. The questions are about how you choose bug</a:t>
            </a:r>
          </a:p>
          <a:p>
            <a:pPr marL="0" indent="0">
              <a:buNone/>
            </a:pPr>
            <a:r>
              <a:rPr lang="en-US" dirty="0"/>
              <a:t>fixes, how you communicate when doing so, and the activities that</a:t>
            </a:r>
          </a:p>
          <a:p>
            <a:pPr marL="0" indent="0">
              <a:buNone/>
            </a:pPr>
            <a:r>
              <a:rPr lang="en-US" dirty="0"/>
              <a:t>surround bug fixing. Your responses will be completely anonymous.</a:t>
            </a:r>
          </a:p>
          <a:p>
            <a:pPr marL="0" indent="0">
              <a:buNone/>
            </a:pPr>
            <a:endParaRPr lang="en-US" dirty="0" smtClean="0"/>
          </a:p>
          <a:p>
            <a:pPr marL="0" indent="0">
              <a:buNone/>
            </a:pPr>
            <a:r>
              <a:rPr lang="en-US" dirty="0" smtClean="0"/>
              <a:t>If </a:t>
            </a:r>
            <a:r>
              <a:rPr lang="en-US" dirty="0"/>
              <a:t>you’re willing to participate, please visit the survey: http://url </a:t>
            </a:r>
            <a:endParaRPr lang="en-US" dirty="0" smtClean="0"/>
          </a:p>
          <a:p>
            <a:pPr marL="0" indent="0">
              <a:buNone/>
            </a:pPr>
            <a:endParaRPr lang="en-US" dirty="0"/>
          </a:p>
          <a:p>
            <a:pPr marL="0" indent="0">
              <a:buNone/>
            </a:pPr>
            <a:r>
              <a:rPr lang="en-US" dirty="0" smtClean="0"/>
              <a:t>There is </a:t>
            </a:r>
            <a:r>
              <a:rPr lang="en-US" dirty="0"/>
              <a:t>also a drawing for one of two $50.00 Amazon gift cards at </a:t>
            </a:r>
            <a:endParaRPr lang="en-US" dirty="0" smtClean="0"/>
          </a:p>
          <a:p>
            <a:pPr marL="0" indent="0">
              <a:buNone/>
            </a:pPr>
            <a:r>
              <a:rPr lang="en-US" dirty="0"/>
              <a:t>t</a:t>
            </a:r>
            <a:r>
              <a:rPr lang="en-US" dirty="0" smtClean="0"/>
              <a:t>he bottom </a:t>
            </a:r>
            <a:r>
              <a:rPr lang="en-US" dirty="0"/>
              <a:t>of the page.</a:t>
            </a:r>
          </a:p>
          <a:p>
            <a:pPr marL="0" indent="0">
              <a:buNone/>
            </a:pPr>
            <a:endParaRPr lang="en-US" dirty="0" smtClean="0"/>
          </a:p>
          <a:p>
            <a:pPr marL="0" indent="0">
              <a:buNone/>
            </a:pPr>
            <a:r>
              <a:rPr lang="en-US" dirty="0" smtClean="0"/>
              <a:t>Thanks </a:t>
            </a:r>
            <a:r>
              <a:rPr lang="en-US" dirty="0"/>
              <a:t>very much,</a:t>
            </a:r>
          </a:p>
          <a:p>
            <a:pPr marL="0" indent="0">
              <a:buNone/>
            </a:pPr>
            <a:r>
              <a:rPr lang="en-US" dirty="0"/>
              <a:t>Emerson</a:t>
            </a:r>
          </a:p>
        </p:txBody>
      </p:sp>
      <p:sp>
        <p:nvSpPr>
          <p:cNvPr id="4" name="Slide Number Placeholder 3"/>
          <p:cNvSpPr>
            <a:spLocks noGrp="1"/>
          </p:cNvSpPr>
          <p:nvPr>
            <p:ph type="sldNum" sz="quarter" idx="12"/>
          </p:nvPr>
        </p:nvSpPr>
        <p:spPr/>
        <p:txBody>
          <a:bodyPr/>
          <a:lstStyle/>
          <a:p>
            <a:fld id="{4F43FBDB-460A-2C4D-8064-C249887F4FCB}" type="slidenum">
              <a:rPr lang="en-US" smtClean="0"/>
              <a:pPr/>
              <a:t>35</a:t>
            </a:fld>
            <a:endParaRPr lang="en-US"/>
          </a:p>
        </p:txBody>
      </p:sp>
      <p:sp>
        <p:nvSpPr>
          <p:cNvPr id="5" name="Text Box 4"/>
          <p:cNvSpPr txBox="1">
            <a:spLocks noChangeArrowheads="1"/>
          </p:cNvSpPr>
          <p:nvPr/>
        </p:nvSpPr>
        <p:spPr bwMode="auto">
          <a:xfrm>
            <a:off x="457200" y="6182519"/>
            <a:ext cx="6162040" cy="538956"/>
          </a:xfrm>
          <a:prstGeom prst="rect">
            <a:avLst/>
          </a:prstGeom>
          <a:solidFill>
            <a:srgbClr val="FFFFFF"/>
          </a:solidFill>
          <a:ln w="9525">
            <a:noFill/>
            <a:round/>
            <a:headEnd/>
            <a:tailEnd/>
          </a:ln>
        </p:spPr>
        <p:txBody>
          <a:bodyPr lIns="81639" tIns="53620" rIns="81639" bIns="40820" anchor="ctr" anchorCtr="1"/>
          <a:lstStyle/>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sz="1400" dirty="0">
                <a:solidFill>
                  <a:srgbClr val="A6A6A6"/>
                </a:solidFill>
              </a:rPr>
              <a:t>Edward Smith, Robert Loftin, Emerson Murphy-Hill, Christian Bird, Thomas Zimmermann.  Improving Developer Participation Rates in Surveys. </a:t>
            </a:r>
            <a:r>
              <a:rPr lang="en-US" sz="1400" dirty="0" smtClean="0">
                <a:solidFill>
                  <a:srgbClr val="A6A6A6"/>
                </a:solidFill>
              </a:rPr>
              <a:t>CHASE 2013</a:t>
            </a:r>
            <a:endParaRPr lang="en-GB" sz="1200" dirty="0">
              <a:solidFill>
                <a:srgbClr val="A6A6A6"/>
              </a:solidFill>
              <a:ea typeface="Arial Unicode MS" pitchFamily="34" charset="-128"/>
              <a:cs typeface="Arial Unicode MS" pitchFamily="34" charset="-128"/>
            </a:endParaRPr>
          </a:p>
        </p:txBody>
      </p:sp>
      <mc:AlternateContent xmlns:mc="http://schemas.openxmlformats.org/markup-compatibility/2006" xmlns:p14="http://schemas.microsoft.com/office/powerpoint/2010/main">
        <mc:Choice Requires="p14">
          <p:contentPart p14:bwMode="auto" r:id="rId2">
            <p14:nvContentPartPr>
              <p14:cNvPr id="6" name="Ink 5"/>
              <p14:cNvContentPartPr/>
              <p14:nvPr/>
            </p14:nvContentPartPr>
            <p14:xfrm>
              <a:off x="1524600" y="2634480"/>
              <a:ext cx="3305160" cy="28800"/>
            </p14:xfrm>
          </p:contentPart>
        </mc:Choice>
        <mc:Fallback xmlns="">
          <p:pic>
            <p:nvPicPr>
              <p:cNvPr id="6" name="Ink 5"/>
              <p:cNvPicPr/>
              <p:nvPr/>
            </p:nvPicPr>
            <p:blipFill>
              <a:blip r:embed="rId3"/>
              <a:stretch>
                <a:fillRect/>
              </a:stretch>
            </p:blipFill>
            <p:spPr>
              <a:xfrm>
                <a:off x="1508760" y="2570760"/>
                <a:ext cx="333684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p14:cNvContentPartPr/>
              <p14:nvPr/>
            </p14:nvContentPartPr>
            <p14:xfrm>
              <a:off x="1253880" y="2832120"/>
              <a:ext cx="4034520" cy="119160"/>
            </p14:xfrm>
          </p:contentPart>
        </mc:Choice>
        <mc:Fallback xmlns="">
          <p:pic>
            <p:nvPicPr>
              <p:cNvPr id="7" name="Ink 6"/>
              <p:cNvPicPr/>
              <p:nvPr/>
            </p:nvPicPr>
            <p:blipFill>
              <a:blip r:embed="rId5"/>
              <a:stretch>
                <a:fillRect/>
              </a:stretch>
            </p:blipFill>
            <p:spPr>
              <a:xfrm>
                <a:off x="1238040" y="2768400"/>
                <a:ext cx="406620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p14:cNvContentPartPr/>
              <p14:nvPr/>
            </p14:nvContentPartPr>
            <p14:xfrm>
              <a:off x="572040" y="2902320"/>
              <a:ext cx="1137600" cy="20520"/>
            </p14:xfrm>
          </p:contentPart>
        </mc:Choice>
        <mc:Fallback xmlns="">
          <p:pic>
            <p:nvPicPr>
              <p:cNvPr id="8" name="Ink 7"/>
              <p:cNvPicPr/>
              <p:nvPr/>
            </p:nvPicPr>
            <p:blipFill>
              <a:blip r:embed="rId7"/>
              <a:stretch>
                <a:fillRect/>
              </a:stretch>
            </p:blipFill>
            <p:spPr>
              <a:xfrm>
                <a:off x="556200" y="2838960"/>
                <a:ext cx="116928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p14:cNvContentPartPr/>
              <p14:nvPr/>
            </p14:nvContentPartPr>
            <p14:xfrm>
              <a:off x="4037400" y="3118320"/>
              <a:ext cx="1370160" cy="5400"/>
            </p14:xfrm>
          </p:contentPart>
        </mc:Choice>
        <mc:Fallback xmlns="">
          <p:pic>
            <p:nvPicPr>
              <p:cNvPr id="9" name="Ink 8"/>
              <p:cNvPicPr/>
              <p:nvPr/>
            </p:nvPicPr>
            <p:blipFill>
              <a:blip r:embed="rId9"/>
              <a:stretch>
                <a:fillRect/>
              </a:stretch>
            </p:blipFill>
            <p:spPr>
              <a:xfrm>
                <a:off x="4021560" y="3054960"/>
                <a:ext cx="140184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p14:cNvContentPartPr/>
              <p14:nvPr/>
            </p14:nvContentPartPr>
            <p14:xfrm>
              <a:off x="554040" y="3347640"/>
              <a:ext cx="1459440" cy="84240"/>
            </p14:xfrm>
          </p:contentPart>
        </mc:Choice>
        <mc:Fallback xmlns="">
          <p:pic>
            <p:nvPicPr>
              <p:cNvPr id="10" name="Ink 9"/>
              <p:cNvPicPr/>
              <p:nvPr/>
            </p:nvPicPr>
            <p:blipFill>
              <a:blip r:embed="rId11"/>
              <a:stretch>
                <a:fillRect/>
              </a:stretch>
            </p:blipFill>
            <p:spPr>
              <a:xfrm>
                <a:off x="538200" y="3284280"/>
                <a:ext cx="149112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p14:cNvContentPartPr/>
              <p14:nvPr/>
            </p14:nvContentPartPr>
            <p14:xfrm>
              <a:off x="2527920" y="3806640"/>
              <a:ext cx="2828880" cy="40680"/>
            </p14:xfrm>
          </p:contentPart>
        </mc:Choice>
        <mc:Fallback xmlns="">
          <p:pic>
            <p:nvPicPr>
              <p:cNvPr id="11" name="Ink 10"/>
              <p:cNvPicPr/>
              <p:nvPr/>
            </p:nvPicPr>
            <p:blipFill>
              <a:blip r:embed="rId13"/>
              <a:stretch>
                <a:fillRect/>
              </a:stretch>
            </p:blipFill>
            <p:spPr>
              <a:xfrm>
                <a:off x="2512080" y="3743280"/>
                <a:ext cx="286056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p14:cNvContentPartPr/>
              <p14:nvPr/>
            </p14:nvContentPartPr>
            <p14:xfrm>
              <a:off x="985680" y="4677480"/>
              <a:ext cx="4541040" cy="67320"/>
            </p14:xfrm>
          </p:contentPart>
        </mc:Choice>
        <mc:Fallback xmlns="">
          <p:pic>
            <p:nvPicPr>
              <p:cNvPr id="13" name="Ink 12"/>
              <p:cNvPicPr/>
              <p:nvPr/>
            </p:nvPicPr>
            <p:blipFill>
              <a:blip r:embed="rId15"/>
              <a:stretch>
                <a:fillRect/>
              </a:stretch>
            </p:blipFill>
            <p:spPr>
              <a:xfrm>
                <a:off x="969840" y="4614120"/>
                <a:ext cx="457272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5" name="Ink 14"/>
              <p14:cNvContentPartPr/>
              <p14:nvPr/>
            </p14:nvContentPartPr>
            <p14:xfrm>
              <a:off x="4540680" y="1992960"/>
              <a:ext cx="2635200" cy="2758680"/>
            </p14:xfrm>
          </p:contentPart>
        </mc:Choice>
        <mc:Fallback xmlns="">
          <p:pic>
            <p:nvPicPr>
              <p:cNvPr id="15" name="Ink 14"/>
              <p:cNvPicPr/>
              <p:nvPr/>
            </p:nvPicPr>
            <p:blipFill>
              <a:blip r:embed="rId17"/>
              <a:stretch>
                <a:fillRect/>
              </a:stretch>
            </p:blipFill>
            <p:spPr>
              <a:xfrm>
                <a:off x="4531320" y="1983600"/>
                <a:ext cx="2653920" cy="2777400"/>
              </a:xfrm>
              <a:prstGeom prst="rect">
                <a:avLst/>
              </a:prstGeom>
            </p:spPr>
          </p:pic>
        </mc:Fallback>
      </mc:AlternateContent>
      <p:sp>
        <p:nvSpPr>
          <p:cNvPr id="16" name="TextBox 15"/>
          <p:cNvSpPr txBox="1"/>
          <p:nvPr/>
        </p:nvSpPr>
        <p:spPr>
          <a:xfrm>
            <a:off x="6428367" y="1810398"/>
            <a:ext cx="1495025" cy="369332"/>
          </a:xfrm>
          <a:prstGeom prst="rect">
            <a:avLst/>
          </a:prstGeom>
          <a:noFill/>
        </p:spPr>
        <p:txBody>
          <a:bodyPr wrap="none" rtlCol="0">
            <a:spAutoFit/>
          </a:bodyPr>
          <a:lstStyle/>
          <a:p>
            <a:r>
              <a:rPr lang="en-US" dirty="0" smtClean="0"/>
              <a:t>Who are you?</a:t>
            </a:r>
            <a:endParaRPr lang="en-US" dirty="0"/>
          </a:p>
        </p:txBody>
      </p:sp>
      <p:sp>
        <p:nvSpPr>
          <p:cNvPr id="17" name="TextBox 16"/>
          <p:cNvSpPr txBox="1"/>
          <p:nvPr/>
        </p:nvSpPr>
        <p:spPr>
          <a:xfrm>
            <a:off x="6818019" y="2387824"/>
            <a:ext cx="1418593" cy="646331"/>
          </a:xfrm>
          <a:prstGeom prst="rect">
            <a:avLst/>
          </a:prstGeom>
          <a:noFill/>
        </p:spPr>
        <p:txBody>
          <a:bodyPr wrap="none" rtlCol="0">
            <a:spAutoFit/>
          </a:bodyPr>
          <a:lstStyle/>
          <a:p>
            <a:r>
              <a:rPr lang="en-US" dirty="0" smtClean="0"/>
              <a:t>Why are you </a:t>
            </a:r>
            <a:br>
              <a:rPr lang="en-US" dirty="0" smtClean="0"/>
            </a:br>
            <a:r>
              <a:rPr lang="en-US" dirty="0" smtClean="0"/>
              <a:t>doing this?</a:t>
            </a:r>
            <a:endParaRPr lang="en-US" dirty="0"/>
          </a:p>
        </p:txBody>
      </p:sp>
      <p:sp>
        <p:nvSpPr>
          <p:cNvPr id="18" name="TextBox 17"/>
          <p:cNvSpPr txBox="1"/>
          <p:nvPr/>
        </p:nvSpPr>
        <p:spPr>
          <a:xfrm>
            <a:off x="7032600" y="3270817"/>
            <a:ext cx="1538370" cy="646331"/>
          </a:xfrm>
          <a:prstGeom prst="rect">
            <a:avLst/>
          </a:prstGeom>
          <a:noFill/>
        </p:spPr>
        <p:txBody>
          <a:bodyPr wrap="none" rtlCol="0">
            <a:spAutoFit/>
          </a:bodyPr>
          <a:lstStyle/>
          <a:p>
            <a:r>
              <a:rPr lang="en-US" dirty="0" smtClean="0"/>
              <a:t>Details on the </a:t>
            </a:r>
            <a:br>
              <a:rPr lang="en-US" dirty="0" smtClean="0"/>
            </a:br>
            <a:r>
              <a:rPr lang="en-US" dirty="0" smtClean="0"/>
              <a:t>survey</a:t>
            </a:r>
            <a:endParaRPr lang="en-US" dirty="0"/>
          </a:p>
        </p:txBody>
      </p:sp>
      <p:sp>
        <p:nvSpPr>
          <p:cNvPr id="19" name="TextBox 18"/>
          <p:cNvSpPr txBox="1"/>
          <p:nvPr/>
        </p:nvSpPr>
        <p:spPr>
          <a:xfrm>
            <a:off x="7146025" y="4313994"/>
            <a:ext cx="2119876" cy="646331"/>
          </a:xfrm>
          <a:prstGeom prst="rect">
            <a:avLst/>
          </a:prstGeom>
          <a:noFill/>
        </p:spPr>
        <p:txBody>
          <a:bodyPr wrap="none" rtlCol="0">
            <a:spAutoFit/>
          </a:bodyPr>
          <a:lstStyle/>
          <a:p>
            <a:r>
              <a:rPr lang="en-US" dirty="0" smtClean="0"/>
              <a:t>Incentive for people </a:t>
            </a:r>
            <a:br>
              <a:rPr lang="en-US" dirty="0" smtClean="0"/>
            </a:br>
            <a:r>
              <a:rPr lang="en-US" dirty="0" smtClean="0"/>
              <a:t>to participate</a:t>
            </a:r>
            <a:endParaRPr lang="en-US" dirty="0"/>
          </a:p>
        </p:txBody>
      </p:sp>
    </p:spTree>
    <p:extLst>
      <p:ext uri="{BB962C8B-B14F-4D97-AF65-F5344CB8AC3E}">
        <p14:creationId xmlns:p14="http://schemas.microsoft.com/office/powerpoint/2010/main" val="397223990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Analyzing survey data</a:t>
            </a:r>
            <a:endParaRPr lang="en-US" dirty="0"/>
          </a:p>
        </p:txBody>
      </p:sp>
      <p:sp>
        <p:nvSpPr>
          <p:cNvPr id="3" name="Content Placeholder 2"/>
          <p:cNvSpPr>
            <a:spLocks noGrp="1"/>
          </p:cNvSpPr>
          <p:nvPr>
            <p:ph idx="1"/>
          </p:nvPr>
        </p:nvSpPr>
        <p:spPr/>
        <p:txBody>
          <a:bodyPr>
            <a:normAutofit/>
          </a:bodyPr>
          <a:lstStyle/>
          <a:p>
            <a:r>
              <a:rPr lang="en-US" dirty="0" smtClean="0"/>
              <a:t>Statistical analysis</a:t>
            </a:r>
          </a:p>
          <a:p>
            <a:pPr lvl="1"/>
            <a:r>
              <a:rPr lang="en-US" dirty="0"/>
              <a:t>Likert </a:t>
            </a:r>
            <a:r>
              <a:rPr lang="en-US" dirty="0" smtClean="0"/>
              <a:t>items: interval-scale vs. ordinal data</a:t>
            </a:r>
          </a:p>
          <a:p>
            <a:pPr lvl="1"/>
            <a:r>
              <a:rPr lang="en-US" dirty="0" smtClean="0"/>
              <a:t>Often transformed into binary, e.g., </a:t>
            </a:r>
            <a:br>
              <a:rPr lang="en-US" dirty="0" smtClean="0"/>
            </a:br>
            <a:r>
              <a:rPr lang="en-US" dirty="0" smtClean="0"/>
              <a:t>Strongly Agree and Agree vs the rest</a:t>
            </a:r>
            <a:endParaRPr lang="en-US" dirty="0"/>
          </a:p>
          <a:p>
            <a:pPr lvl="1"/>
            <a:r>
              <a:rPr lang="en-US" dirty="0" smtClean="0"/>
              <a:t>Often non-parametric </a:t>
            </a:r>
            <a:r>
              <a:rPr lang="en-US" dirty="0"/>
              <a:t>tests </a:t>
            </a:r>
            <a:r>
              <a:rPr lang="en-US" dirty="0" smtClean="0"/>
              <a:t>are used such </a:t>
            </a:r>
            <a:r>
              <a:rPr lang="en-US" dirty="0"/>
              <a:t>as </a:t>
            </a:r>
            <a:r>
              <a:rPr lang="en-US" dirty="0" smtClean="0"/>
              <a:t/>
            </a:r>
            <a:br>
              <a:rPr lang="en-US" dirty="0" smtClean="0"/>
            </a:br>
            <a:r>
              <a:rPr lang="en-US" dirty="0" smtClean="0"/>
              <a:t>chi-squared </a:t>
            </a:r>
            <a:r>
              <a:rPr lang="en-US" dirty="0"/>
              <a:t>test, Mann–Whitney test, Wilcoxon signed-rank test, or </a:t>
            </a:r>
            <a:r>
              <a:rPr lang="en-US" dirty="0" err="1"/>
              <a:t>Kruskal</a:t>
            </a:r>
            <a:r>
              <a:rPr lang="en-US" dirty="0"/>
              <a:t>–Wallis </a:t>
            </a:r>
            <a:r>
              <a:rPr lang="en-US" dirty="0" smtClean="0"/>
              <a:t>test</a:t>
            </a:r>
          </a:p>
          <a:p>
            <a:pPr lvl="1"/>
            <a:r>
              <a:rPr lang="en-US" dirty="0" smtClean="0"/>
              <a:t>Logistic regression</a:t>
            </a:r>
          </a:p>
        </p:txBody>
      </p:sp>
      <p:sp>
        <p:nvSpPr>
          <p:cNvPr id="4" name="Slide Number Placeholder 3"/>
          <p:cNvSpPr>
            <a:spLocks noGrp="1"/>
          </p:cNvSpPr>
          <p:nvPr>
            <p:ph type="sldNum" sz="quarter" idx="12"/>
          </p:nvPr>
        </p:nvSpPr>
        <p:spPr/>
        <p:txBody>
          <a:bodyPr/>
          <a:lstStyle/>
          <a:p>
            <a:fld id="{4F43FBDB-460A-2C4D-8064-C249887F4FCB}" type="slidenum">
              <a:rPr lang="en-US" smtClean="0"/>
              <a:pPr/>
              <a:t>36</a:t>
            </a:fld>
            <a:endParaRPr lang="en-US"/>
          </a:p>
        </p:txBody>
      </p:sp>
      <p:sp>
        <p:nvSpPr>
          <p:cNvPr id="6" name="Text Box 4"/>
          <p:cNvSpPr txBox="1">
            <a:spLocks noChangeArrowheads="1"/>
          </p:cNvSpPr>
          <p:nvPr/>
        </p:nvSpPr>
        <p:spPr bwMode="auto">
          <a:xfrm>
            <a:off x="457200" y="6182519"/>
            <a:ext cx="6162040" cy="538956"/>
          </a:xfrm>
          <a:prstGeom prst="rect">
            <a:avLst/>
          </a:prstGeom>
          <a:solidFill>
            <a:srgbClr val="FFFFFF"/>
          </a:solidFill>
          <a:ln w="9525">
            <a:noFill/>
            <a:round/>
            <a:headEnd/>
            <a:tailEnd/>
          </a:ln>
        </p:spPr>
        <p:txBody>
          <a:bodyPr lIns="81639" tIns="53620" rIns="81639" bIns="40820" anchor="ctr" anchorCtr="1"/>
          <a:lstStyle/>
          <a:p>
            <a:r>
              <a:rPr lang="en-US" sz="1400" dirty="0" smtClean="0">
                <a:solidFill>
                  <a:srgbClr val="A6A6A6"/>
                </a:solidFill>
              </a:rPr>
              <a:t>Barbara </a:t>
            </a:r>
            <a:r>
              <a:rPr lang="en-US" sz="1400" dirty="0">
                <a:solidFill>
                  <a:srgbClr val="A6A6A6"/>
                </a:solidFill>
              </a:rPr>
              <a:t>A. </a:t>
            </a:r>
            <a:r>
              <a:rPr lang="en-US" sz="1400" dirty="0" err="1">
                <a:solidFill>
                  <a:srgbClr val="A6A6A6"/>
                </a:solidFill>
              </a:rPr>
              <a:t>Kitchenham</a:t>
            </a:r>
            <a:r>
              <a:rPr lang="en-US" sz="1400" dirty="0">
                <a:solidFill>
                  <a:srgbClr val="A6A6A6"/>
                </a:solidFill>
              </a:rPr>
              <a:t>, </a:t>
            </a:r>
            <a:r>
              <a:rPr lang="en-US" sz="1400" dirty="0" smtClean="0">
                <a:solidFill>
                  <a:srgbClr val="A6A6A6"/>
                </a:solidFill>
              </a:rPr>
              <a:t>Shari </a:t>
            </a:r>
            <a:r>
              <a:rPr lang="en-US" sz="1400" dirty="0">
                <a:solidFill>
                  <a:srgbClr val="A6A6A6"/>
                </a:solidFill>
              </a:rPr>
              <a:t>L. </a:t>
            </a:r>
            <a:r>
              <a:rPr lang="en-US" sz="1400" dirty="0" err="1" smtClean="0">
                <a:solidFill>
                  <a:srgbClr val="A6A6A6"/>
                </a:solidFill>
              </a:rPr>
              <a:t>Pfleeger</a:t>
            </a:r>
            <a:r>
              <a:rPr lang="en-US" sz="1400" dirty="0" smtClean="0">
                <a:solidFill>
                  <a:srgbClr val="A6A6A6"/>
                </a:solidFill>
              </a:rPr>
              <a:t>. </a:t>
            </a:r>
            <a:r>
              <a:rPr lang="en-US" sz="1400" dirty="0">
                <a:solidFill>
                  <a:srgbClr val="A6A6A6"/>
                </a:solidFill>
              </a:rPr>
              <a:t>Personal Opinion </a:t>
            </a:r>
            <a:r>
              <a:rPr lang="en-US" sz="1400" dirty="0" smtClean="0">
                <a:solidFill>
                  <a:srgbClr val="A6A6A6"/>
                </a:solidFill>
              </a:rPr>
              <a:t>Surveys. In </a:t>
            </a:r>
            <a:r>
              <a:rPr lang="en-US" sz="1400" dirty="0">
                <a:solidFill>
                  <a:srgbClr val="A6A6A6"/>
                </a:solidFill>
              </a:rPr>
              <a:t>Guide to Advanced Empirical Software </a:t>
            </a:r>
            <a:r>
              <a:rPr lang="en-US" sz="1400" dirty="0" smtClean="0">
                <a:solidFill>
                  <a:srgbClr val="A6A6A6"/>
                </a:solidFill>
              </a:rPr>
              <a:t>Engineering, 2008</a:t>
            </a:r>
            <a:r>
              <a:rPr lang="en-US" sz="1400" dirty="0">
                <a:solidFill>
                  <a:srgbClr val="A6A6A6"/>
                </a:solidFill>
              </a:rPr>
              <a:t>, </a:t>
            </a:r>
            <a:r>
              <a:rPr lang="en-US" sz="1400" dirty="0" smtClean="0">
                <a:solidFill>
                  <a:srgbClr val="A6A6A6"/>
                </a:solidFill>
              </a:rPr>
              <a:t>pp 63-92. Springer </a:t>
            </a:r>
            <a:endParaRPr lang="en-US" sz="1400" dirty="0">
              <a:solidFill>
                <a:srgbClr val="A6A6A6"/>
              </a:solidFill>
            </a:endParaRPr>
          </a:p>
        </p:txBody>
      </p:sp>
    </p:spTree>
    <p:extLst>
      <p:ext uri="{BB962C8B-B14F-4D97-AF65-F5344CB8AC3E}">
        <p14:creationId xmlns:p14="http://schemas.microsoft.com/office/powerpoint/2010/main" val="153579828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Visualizing Likert responses</a:t>
            </a:r>
          </a:p>
        </p:txBody>
      </p:sp>
      <p:sp>
        <p:nvSpPr>
          <p:cNvPr id="4" name="Slide Number Placeholder 3"/>
          <p:cNvSpPr>
            <a:spLocks noGrp="1"/>
          </p:cNvSpPr>
          <p:nvPr>
            <p:ph type="sldNum" sz="quarter" idx="12"/>
          </p:nvPr>
        </p:nvSpPr>
        <p:spPr/>
        <p:txBody>
          <a:bodyPr/>
          <a:lstStyle/>
          <a:p>
            <a:fld id="{4F43FBDB-460A-2C4D-8064-C249887F4FCB}" type="slidenum">
              <a:rPr lang="en-US" smtClean="0"/>
              <a:pPr/>
              <a:t>37</a:t>
            </a:fld>
            <a:endParaRPr lang="en-US"/>
          </a:p>
        </p:txBody>
      </p:sp>
      <p:sp>
        <p:nvSpPr>
          <p:cNvPr id="6" name="Text Box 4"/>
          <p:cNvSpPr txBox="1">
            <a:spLocks noChangeArrowheads="1"/>
          </p:cNvSpPr>
          <p:nvPr/>
        </p:nvSpPr>
        <p:spPr bwMode="auto">
          <a:xfrm>
            <a:off x="457200" y="5618480"/>
            <a:ext cx="7355840" cy="1102995"/>
          </a:xfrm>
          <a:prstGeom prst="rect">
            <a:avLst/>
          </a:prstGeom>
          <a:solidFill>
            <a:srgbClr val="FFCC99"/>
          </a:solidFill>
          <a:ln w="9525">
            <a:noFill/>
            <a:round/>
            <a:headEnd/>
            <a:tailEnd/>
          </a:ln>
        </p:spPr>
        <p:txBody>
          <a:bodyPr lIns="81639" tIns="53620" rIns="81639" bIns="40820" anchor="ctr" anchorCtr="1"/>
          <a:lstStyle/>
          <a:p>
            <a:r>
              <a:rPr lang="en-US" sz="1400" b="1" dirty="0" smtClean="0"/>
              <a:t>Resources: </a:t>
            </a:r>
            <a:r>
              <a:rPr lang="en-US" sz="1400" dirty="0" smtClean="0"/>
              <a:t>Look </a:t>
            </a:r>
            <a:r>
              <a:rPr lang="en-US" sz="1400" dirty="0"/>
              <a:t>at the “After” Picture in </a:t>
            </a:r>
            <a:r>
              <a:rPr lang="en-US" sz="1400" dirty="0">
                <a:hlinkClick r:id="rId2"/>
              </a:rPr>
              <a:t>http://statistical-research.com/plotting-likert-scales</a:t>
            </a:r>
            <a:r>
              <a:rPr lang="en-US" sz="1400" dirty="0" smtClean="0">
                <a:hlinkClick r:id="rId2"/>
              </a:rPr>
              <a:t>/</a:t>
            </a:r>
            <a:r>
              <a:rPr lang="en-US" sz="1400" dirty="0" smtClean="0"/>
              <a:t>  </a:t>
            </a:r>
            <a:endParaRPr lang="en-US" sz="1400" dirty="0"/>
          </a:p>
          <a:p>
            <a:r>
              <a:rPr lang="en-US" sz="1400" dirty="0"/>
              <a:t>There are more before/after examples here </a:t>
            </a:r>
            <a:r>
              <a:rPr lang="en-US" sz="1400" dirty="0">
                <a:hlinkClick r:id="rId3"/>
              </a:rPr>
              <a:t>http://</a:t>
            </a:r>
            <a:r>
              <a:rPr lang="en-US" sz="1400" dirty="0" smtClean="0">
                <a:hlinkClick r:id="rId3"/>
              </a:rPr>
              <a:t>www.datarevelations.com/category/visualizing-survey-data-and-likert-scales</a:t>
            </a:r>
            <a:r>
              <a:rPr lang="en-US" sz="1400" dirty="0" smtClean="0"/>
              <a:t>  </a:t>
            </a:r>
            <a:endParaRPr lang="en-US" sz="1400" dirty="0"/>
          </a:p>
          <a:p>
            <a:r>
              <a:rPr lang="en-US" sz="1400" dirty="0"/>
              <a:t>Here’s some R code for stacked Likert bars </a:t>
            </a:r>
            <a:r>
              <a:rPr lang="en-US" sz="1400" dirty="0" smtClean="0">
                <a:hlinkClick r:id="rId2"/>
              </a:rPr>
              <a:t>http</a:t>
            </a:r>
            <a:r>
              <a:rPr lang="en-US" sz="1400" dirty="0">
                <a:hlinkClick r:id="rId2"/>
              </a:rPr>
              <a:t>://statistical-research.com/plotting-likert-scales</a:t>
            </a:r>
            <a:r>
              <a:rPr lang="en-US" sz="1400" dirty="0" smtClean="0">
                <a:hlinkClick r:id="rId2"/>
              </a:rPr>
              <a:t>/</a:t>
            </a:r>
            <a:r>
              <a:rPr lang="en-US" sz="1400" dirty="0" smtClean="0"/>
              <a:t>  </a:t>
            </a:r>
            <a:endParaRPr lang="en-US" sz="1400" dirty="0"/>
          </a:p>
        </p:txBody>
      </p:sp>
      <p:pic>
        <p:nvPicPr>
          <p:cNvPr id="7" name="Picture 6"/>
          <p:cNvPicPr>
            <a:picLocks noChangeAspect="1"/>
          </p:cNvPicPr>
          <p:nvPr/>
        </p:nvPicPr>
        <p:blipFill>
          <a:blip r:embed="rId4"/>
          <a:stretch>
            <a:fillRect/>
          </a:stretch>
        </p:blipFill>
        <p:spPr>
          <a:xfrm>
            <a:off x="457200" y="1437958"/>
            <a:ext cx="4897120" cy="38384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8"/>
          <p:cNvSpPr/>
          <p:nvPr/>
        </p:nvSpPr>
        <p:spPr>
          <a:xfrm>
            <a:off x="5486400" y="4422214"/>
            <a:ext cx="3139440" cy="954107"/>
          </a:xfrm>
          <a:prstGeom prst="rect">
            <a:avLst/>
          </a:prstGeom>
        </p:spPr>
        <p:txBody>
          <a:bodyPr wrap="square">
            <a:spAutoFit/>
          </a:bodyPr>
          <a:lstStyle/>
          <a:p>
            <a:r>
              <a:rPr lang="en-US" sz="1400" dirty="0" smtClean="0"/>
              <a:t>This example is taken from: Alberto </a:t>
            </a:r>
            <a:r>
              <a:rPr lang="en-US" sz="1400" dirty="0"/>
              <a:t>Bacchelli, Christian Bird: Expectations, outcomes, and challenges of modern code review. ICSE 2013: 712-721</a:t>
            </a:r>
          </a:p>
        </p:txBody>
      </p:sp>
    </p:spTree>
    <p:extLst>
      <p:ext uri="{BB962C8B-B14F-4D97-AF65-F5344CB8AC3E}">
        <p14:creationId xmlns:p14="http://schemas.microsoft.com/office/powerpoint/2010/main" val="429152524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Analyzing survey data</a:t>
            </a:r>
          </a:p>
        </p:txBody>
      </p:sp>
      <p:sp>
        <p:nvSpPr>
          <p:cNvPr id="3" name="Content Placeholder 2"/>
          <p:cNvSpPr>
            <a:spLocks noGrp="1"/>
          </p:cNvSpPr>
          <p:nvPr>
            <p:ph idx="1"/>
          </p:nvPr>
        </p:nvSpPr>
        <p:spPr/>
        <p:txBody>
          <a:bodyPr>
            <a:normAutofit fontScale="77500" lnSpcReduction="20000"/>
          </a:bodyPr>
          <a:lstStyle/>
          <a:p>
            <a:r>
              <a:rPr lang="en-US" dirty="0"/>
              <a:t>Coding of </a:t>
            </a:r>
            <a:r>
              <a:rPr lang="en-US" dirty="0" smtClean="0"/>
              <a:t>responses</a:t>
            </a:r>
          </a:p>
          <a:p>
            <a:pPr lvl="1"/>
            <a:r>
              <a:rPr lang="en-US" dirty="0" smtClean="0"/>
              <a:t>Taking </a:t>
            </a:r>
            <a:r>
              <a:rPr lang="en-US" dirty="0"/>
              <a:t>the open-end responses and categorizing them into </a:t>
            </a:r>
            <a:r>
              <a:rPr lang="en-US" dirty="0" smtClean="0"/>
              <a:t>groups (codes) to facilitate quantitative analysis or to identify common themes</a:t>
            </a:r>
          </a:p>
          <a:p>
            <a:pPr lvl="1"/>
            <a:r>
              <a:rPr lang="en-US" dirty="0" smtClean="0"/>
              <a:t>Example: </a:t>
            </a:r>
            <a:br>
              <a:rPr lang="en-US" dirty="0" smtClean="0"/>
            </a:br>
            <a:r>
              <a:rPr lang="en-US" dirty="0" smtClean="0"/>
              <a:t>What tools are you using in software development?</a:t>
            </a:r>
            <a:br>
              <a:rPr lang="en-US" dirty="0" smtClean="0"/>
            </a:br>
            <a:r>
              <a:rPr lang="en-US" dirty="0" smtClean="0"/>
              <a:t>Codes could be the different types of tools, e.g., version control, bug database, IDE, etc.</a:t>
            </a:r>
          </a:p>
          <a:p>
            <a:r>
              <a:rPr lang="en-US" dirty="0" smtClean="0"/>
              <a:t>Tools for coding qualitative data:</a:t>
            </a:r>
          </a:p>
          <a:p>
            <a:pPr lvl="1"/>
            <a:r>
              <a:rPr lang="en-US" b="1" dirty="0" smtClean="0"/>
              <a:t>Atlas.TI</a:t>
            </a:r>
          </a:p>
          <a:p>
            <a:pPr lvl="1"/>
            <a:r>
              <a:rPr lang="en-US" b="1" dirty="0" smtClean="0"/>
              <a:t>Excel, OneNote</a:t>
            </a:r>
          </a:p>
          <a:p>
            <a:pPr lvl="1"/>
            <a:r>
              <a:rPr lang="en-US" dirty="0" err="1" smtClean="0"/>
              <a:t>Qualyzer</a:t>
            </a:r>
            <a:r>
              <a:rPr lang="en-US" dirty="0"/>
              <a:t>, </a:t>
            </a:r>
            <a:r>
              <a:rPr lang="en-US" dirty="0">
                <a:hlinkClick r:id="rId2"/>
              </a:rPr>
              <a:t>http://qualyzer.bitbucket.org</a:t>
            </a:r>
            <a:r>
              <a:rPr lang="en-US" dirty="0" smtClean="0">
                <a:hlinkClick r:id="rId2"/>
              </a:rPr>
              <a:t>/</a:t>
            </a:r>
            <a:r>
              <a:rPr lang="en-US" dirty="0" smtClean="0"/>
              <a:t> </a:t>
            </a:r>
          </a:p>
          <a:p>
            <a:pPr lvl="1"/>
            <a:r>
              <a:rPr lang="en-US" dirty="0" smtClean="0"/>
              <a:t>Saturate </a:t>
            </a:r>
            <a:r>
              <a:rPr lang="en-US" dirty="0"/>
              <a:t>(web-based), </a:t>
            </a:r>
            <a:r>
              <a:rPr lang="en-US" dirty="0">
                <a:hlinkClick r:id="rId3"/>
              </a:rPr>
              <a:t>http://www.saturateapp.com</a:t>
            </a:r>
            <a:r>
              <a:rPr lang="en-US" dirty="0" smtClean="0">
                <a:hlinkClick r:id="rId3"/>
              </a:rPr>
              <a:t>/</a:t>
            </a:r>
            <a:r>
              <a:rPr lang="en-US" dirty="0"/>
              <a:t/>
            </a:r>
            <a:br>
              <a:rPr lang="en-US" dirty="0"/>
            </a:br>
            <a:endParaRPr lang="en-US" dirty="0"/>
          </a:p>
          <a:p>
            <a:pPr lvl="1"/>
            <a:endParaRPr lang="en-US" dirty="0" smtClean="0"/>
          </a:p>
        </p:txBody>
      </p:sp>
      <p:sp>
        <p:nvSpPr>
          <p:cNvPr id="4" name="Slide Number Placeholder 3"/>
          <p:cNvSpPr>
            <a:spLocks noGrp="1"/>
          </p:cNvSpPr>
          <p:nvPr>
            <p:ph type="sldNum" sz="quarter" idx="12"/>
          </p:nvPr>
        </p:nvSpPr>
        <p:spPr/>
        <p:txBody>
          <a:bodyPr/>
          <a:lstStyle/>
          <a:p>
            <a:fld id="{4F43FBDB-460A-2C4D-8064-C249887F4FCB}" type="slidenum">
              <a:rPr lang="en-US" smtClean="0"/>
              <a:pPr/>
              <a:t>38</a:t>
            </a:fld>
            <a:endParaRPr lang="en-US"/>
          </a:p>
        </p:txBody>
      </p:sp>
    </p:spTree>
    <p:extLst>
      <p:ext uri="{BB962C8B-B14F-4D97-AF65-F5344CB8AC3E}">
        <p14:creationId xmlns:p14="http://schemas.microsoft.com/office/powerpoint/2010/main" val="98606256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Analyzing survey data</a:t>
            </a:r>
          </a:p>
        </p:txBody>
      </p:sp>
      <p:sp>
        <p:nvSpPr>
          <p:cNvPr id="3" name="Content Placeholder 2"/>
          <p:cNvSpPr>
            <a:spLocks noGrp="1"/>
          </p:cNvSpPr>
          <p:nvPr>
            <p:ph idx="1"/>
          </p:nvPr>
        </p:nvSpPr>
        <p:spPr/>
        <p:txBody>
          <a:bodyPr>
            <a:normAutofit/>
          </a:bodyPr>
          <a:lstStyle/>
          <a:p>
            <a:r>
              <a:rPr lang="en-US" dirty="0"/>
              <a:t>Inter-rater </a:t>
            </a:r>
            <a:r>
              <a:rPr lang="en-US" dirty="0" smtClean="0"/>
              <a:t>agreement</a:t>
            </a:r>
          </a:p>
          <a:p>
            <a:pPr lvl="1"/>
            <a:r>
              <a:rPr lang="en-US" dirty="0" smtClean="0"/>
              <a:t>Coding is a subjective activity</a:t>
            </a:r>
          </a:p>
          <a:p>
            <a:pPr lvl="1"/>
            <a:r>
              <a:rPr lang="en-US" dirty="0" smtClean="0"/>
              <a:t>Increase reliability by using multiple raters for entire data or a subset of the data</a:t>
            </a:r>
          </a:p>
          <a:p>
            <a:pPr lvl="1"/>
            <a:r>
              <a:rPr lang="en-US" dirty="0" smtClean="0"/>
              <a:t>Cohen’s Kappa or Fleiss’ Kappa can be used to measure the agreement </a:t>
            </a:r>
            <a:r>
              <a:rPr lang="en-US" dirty="0"/>
              <a:t>between multiple raters. </a:t>
            </a:r>
            <a:endParaRPr lang="en-US" dirty="0" smtClean="0"/>
          </a:p>
          <a:p>
            <a:pPr lvl="1"/>
            <a:r>
              <a:rPr lang="en-US" sz="1800" dirty="0" smtClean="0"/>
              <a:t>“We </a:t>
            </a:r>
            <a:r>
              <a:rPr lang="en-US" sz="1800" dirty="0"/>
              <a:t>measured inter-rater agreement </a:t>
            </a:r>
            <a:r>
              <a:rPr lang="en-US" sz="1800" dirty="0" smtClean="0"/>
              <a:t>for the </a:t>
            </a:r>
            <a:r>
              <a:rPr lang="en-US" sz="1800" dirty="0"/>
              <a:t>first author’s categorization on a simple random </a:t>
            </a:r>
            <a:r>
              <a:rPr lang="en-US" sz="1800" dirty="0" smtClean="0"/>
              <a:t>sample of </a:t>
            </a:r>
            <a:r>
              <a:rPr lang="en-US" sz="1800" dirty="0"/>
              <a:t>100 cards with a closed card sort and two additional </a:t>
            </a:r>
            <a:r>
              <a:rPr lang="en-US" sz="1800" dirty="0" smtClean="0"/>
              <a:t>raters (third </a:t>
            </a:r>
            <a:r>
              <a:rPr lang="en-US" sz="1800" dirty="0"/>
              <a:t>and fourth author); the Fleiss’ Kappa </a:t>
            </a:r>
            <a:r>
              <a:rPr lang="en-US" sz="1800" dirty="0" smtClean="0"/>
              <a:t>value among the </a:t>
            </a:r>
            <a:r>
              <a:rPr lang="en-US" sz="1800" dirty="0"/>
              <a:t>three raters was 0.655, which can be considered a </a:t>
            </a:r>
            <a:r>
              <a:rPr lang="en-US" sz="1800" dirty="0" smtClean="0"/>
              <a:t>substantial agreement </a:t>
            </a:r>
            <a:r>
              <a:rPr lang="en-US" sz="1800" dirty="0"/>
              <a:t>[19</a:t>
            </a:r>
            <a:r>
              <a:rPr lang="en-US" sz="1800" dirty="0" smtClean="0"/>
              <a:t>].” </a:t>
            </a:r>
            <a:br>
              <a:rPr lang="en-US" sz="1800" dirty="0" smtClean="0"/>
            </a:br>
            <a:r>
              <a:rPr lang="en-US" sz="1800" dirty="0" smtClean="0"/>
              <a:t>(from Breu @CSCW 2010)</a:t>
            </a:r>
            <a:endParaRPr lang="en-US" sz="1800" dirty="0"/>
          </a:p>
          <a:p>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39</a:t>
            </a:fld>
            <a:endParaRPr lang="en-US"/>
          </a:p>
        </p:txBody>
      </p:sp>
      <p:sp>
        <p:nvSpPr>
          <p:cNvPr id="6" name="Text Box 4"/>
          <p:cNvSpPr txBox="1">
            <a:spLocks noChangeArrowheads="1"/>
          </p:cNvSpPr>
          <p:nvPr/>
        </p:nvSpPr>
        <p:spPr bwMode="auto">
          <a:xfrm>
            <a:off x="457200" y="6182519"/>
            <a:ext cx="6162040" cy="538956"/>
          </a:xfrm>
          <a:prstGeom prst="rect">
            <a:avLst/>
          </a:prstGeom>
          <a:solidFill>
            <a:srgbClr val="FFFFFF"/>
          </a:solidFill>
          <a:ln w="9525">
            <a:noFill/>
            <a:round/>
            <a:headEnd/>
            <a:tailEnd/>
          </a:ln>
        </p:spPr>
        <p:txBody>
          <a:bodyPr lIns="81639" tIns="53620" rIns="81639" bIns="40820" anchor="ctr" anchorCtr="1"/>
          <a:lstStyle/>
          <a:p>
            <a:r>
              <a:rPr lang="en-US" sz="1400" dirty="0" smtClean="0">
                <a:solidFill>
                  <a:srgbClr val="A6A6A6"/>
                </a:solidFill>
              </a:rPr>
              <a:t>[19</a:t>
            </a:r>
            <a:r>
              <a:rPr lang="en-US" sz="1400" dirty="0">
                <a:solidFill>
                  <a:srgbClr val="A6A6A6"/>
                </a:solidFill>
              </a:rPr>
              <a:t>] J. Landis and G. G. Koch. The measurement of observer agreement</a:t>
            </a:r>
          </a:p>
          <a:p>
            <a:r>
              <a:rPr lang="en-US" sz="1400" dirty="0">
                <a:solidFill>
                  <a:srgbClr val="A6A6A6"/>
                </a:solidFill>
              </a:rPr>
              <a:t>for categorical data. Biometrics, 33(1):159–174, 1977</a:t>
            </a:r>
            <a:r>
              <a:rPr lang="en-US" sz="1400" dirty="0" smtClean="0">
                <a:solidFill>
                  <a:srgbClr val="A6A6A6"/>
                </a:solidFill>
              </a:rPr>
              <a:t>.</a:t>
            </a:r>
            <a:endParaRPr lang="en-US" sz="1400" dirty="0">
              <a:solidFill>
                <a:srgbClr val="A6A6A6"/>
              </a:solidFill>
            </a:endParaRPr>
          </a:p>
        </p:txBody>
      </p:sp>
    </p:spTree>
    <p:extLst>
      <p:ext uri="{BB962C8B-B14F-4D97-AF65-F5344CB8AC3E}">
        <p14:creationId xmlns:p14="http://schemas.microsoft.com/office/powerpoint/2010/main" val="59324530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Analyzing survey data</a:t>
            </a:r>
          </a:p>
        </p:txBody>
      </p:sp>
      <p:sp>
        <p:nvSpPr>
          <p:cNvPr id="3" name="Content Placeholder 2"/>
          <p:cNvSpPr>
            <a:spLocks noGrp="1"/>
          </p:cNvSpPr>
          <p:nvPr>
            <p:ph idx="1"/>
          </p:nvPr>
        </p:nvSpPr>
        <p:spPr/>
        <p:txBody>
          <a:bodyPr>
            <a:normAutofit fontScale="77500" lnSpcReduction="20000"/>
          </a:bodyPr>
          <a:lstStyle/>
          <a:p>
            <a:r>
              <a:rPr lang="en-US" dirty="0"/>
              <a:t>Card </a:t>
            </a:r>
            <a:r>
              <a:rPr lang="en-US" dirty="0" smtClean="0"/>
              <a:t>sorting</a:t>
            </a:r>
          </a:p>
          <a:p>
            <a:pPr lvl="1"/>
            <a:r>
              <a:rPr lang="en-US" dirty="0" smtClean="0"/>
              <a:t>widely </a:t>
            </a:r>
            <a:r>
              <a:rPr lang="en-US" dirty="0"/>
              <a:t>used to create mental models and derive taxonomies from </a:t>
            </a:r>
            <a:r>
              <a:rPr lang="en-US" dirty="0" smtClean="0"/>
              <a:t>data and to </a:t>
            </a:r>
            <a:r>
              <a:rPr lang="en-US" dirty="0"/>
              <a:t>deduce a higher level of abstraction and identify common themes. </a:t>
            </a:r>
            <a:endParaRPr lang="en-US" dirty="0" smtClean="0"/>
          </a:p>
          <a:p>
            <a:pPr lvl="1"/>
            <a:r>
              <a:rPr lang="en-US" dirty="0" smtClean="0"/>
              <a:t>in </a:t>
            </a:r>
            <a:r>
              <a:rPr lang="en-US" dirty="0"/>
              <a:t>the </a:t>
            </a:r>
            <a:r>
              <a:rPr lang="en-US" b="1" i="1" dirty="0" smtClean="0"/>
              <a:t>preparation phase</a:t>
            </a:r>
            <a:r>
              <a:rPr lang="en-US" dirty="0" smtClean="0"/>
              <a:t>, </a:t>
            </a:r>
            <a:r>
              <a:rPr lang="en-US" dirty="0"/>
              <a:t>we create cards for each </a:t>
            </a:r>
            <a:r>
              <a:rPr lang="en-US" dirty="0" smtClean="0"/>
              <a:t>response written </a:t>
            </a:r>
            <a:r>
              <a:rPr lang="en-US" dirty="0"/>
              <a:t>by the </a:t>
            </a:r>
            <a:r>
              <a:rPr lang="en-US" dirty="0" smtClean="0"/>
              <a:t>respondents </a:t>
            </a:r>
            <a:r>
              <a:rPr lang="en-US" u="sng" dirty="0" smtClean="0"/>
              <a:t>(Mail Merge feature in Word);</a:t>
            </a:r>
            <a:r>
              <a:rPr lang="en-US" dirty="0" smtClean="0"/>
              <a:t> </a:t>
            </a:r>
          </a:p>
          <a:p>
            <a:pPr lvl="1"/>
            <a:r>
              <a:rPr lang="en-US" dirty="0" smtClean="0"/>
              <a:t>in </a:t>
            </a:r>
            <a:r>
              <a:rPr lang="en-US" dirty="0"/>
              <a:t>the </a:t>
            </a:r>
            <a:r>
              <a:rPr lang="en-US" b="1" i="1" dirty="0"/>
              <a:t>execution phase</a:t>
            </a:r>
            <a:r>
              <a:rPr lang="en-US" dirty="0"/>
              <a:t>, cards are sorted into meaningful groups with a descriptive title; </a:t>
            </a:r>
            <a:endParaRPr lang="en-US" dirty="0" smtClean="0"/>
          </a:p>
          <a:p>
            <a:pPr lvl="1"/>
            <a:r>
              <a:rPr lang="en-US" dirty="0" smtClean="0"/>
              <a:t>in </a:t>
            </a:r>
            <a:r>
              <a:rPr lang="en-US" dirty="0"/>
              <a:t>the </a:t>
            </a:r>
            <a:r>
              <a:rPr lang="en-US" b="1" i="1" dirty="0"/>
              <a:t>analysis phase</a:t>
            </a:r>
            <a:r>
              <a:rPr lang="en-US" dirty="0"/>
              <a:t>, abstract hierarchies are formed in order to deduce general categories and themes. </a:t>
            </a:r>
            <a:endParaRPr lang="en-US" dirty="0" smtClean="0"/>
          </a:p>
          <a:p>
            <a:r>
              <a:rPr lang="en-US" dirty="0" smtClean="0"/>
              <a:t>Open card sorts have no </a:t>
            </a:r>
            <a:r>
              <a:rPr lang="en-US" dirty="0"/>
              <a:t>predefined groups; </a:t>
            </a:r>
            <a:endParaRPr lang="en-US" dirty="0" smtClean="0"/>
          </a:p>
          <a:p>
            <a:pPr lvl="1"/>
            <a:r>
              <a:rPr lang="en-US" dirty="0" smtClean="0"/>
              <a:t>groups </a:t>
            </a:r>
            <a:r>
              <a:rPr lang="en-US" dirty="0"/>
              <a:t>emerge and evolve during the sorting process </a:t>
            </a:r>
            <a:endParaRPr lang="en-US" dirty="0" smtClean="0"/>
          </a:p>
          <a:p>
            <a:r>
              <a:rPr lang="en-US" dirty="0" smtClean="0"/>
              <a:t>Closed </a:t>
            </a:r>
            <a:r>
              <a:rPr lang="en-US" dirty="0"/>
              <a:t>card sort </a:t>
            </a:r>
            <a:r>
              <a:rPr lang="en-US" dirty="0" smtClean="0"/>
              <a:t>have </a:t>
            </a:r>
            <a:r>
              <a:rPr lang="en-US" dirty="0"/>
              <a:t>predefined groups, </a:t>
            </a:r>
            <a:endParaRPr lang="en-US" dirty="0" smtClean="0"/>
          </a:p>
          <a:p>
            <a:pPr lvl="1"/>
            <a:r>
              <a:rPr lang="en-US" dirty="0" smtClean="0"/>
              <a:t>typically </a:t>
            </a:r>
            <a:r>
              <a:rPr lang="en-US" dirty="0"/>
              <a:t>used when the themes are known in advance.</a:t>
            </a:r>
          </a:p>
        </p:txBody>
      </p:sp>
      <p:sp>
        <p:nvSpPr>
          <p:cNvPr id="4" name="Slide Number Placeholder 3"/>
          <p:cNvSpPr>
            <a:spLocks noGrp="1"/>
          </p:cNvSpPr>
          <p:nvPr>
            <p:ph type="sldNum" sz="quarter" idx="12"/>
          </p:nvPr>
        </p:nvSpPr>
        <p:spPr/>
        <p:txBody>
          <a:bodyPr/>
          <a:lstStyle/>
          <a:p>
            <a:fld id="{4F43FBDB-460A-2C4D-8064-C249887F4FCB}" type="slidenum">
              <a:rPr lang="en-US" smtClean="0"/>
              <a:pPr/>
              <a:t>40</a:t>
            </a:fld>
            <a:endParaRPr lang="en-US"/>
          </a:p>
        </p:txBody>
      </p:sp>
      <p:sp>
        <p:nvSpPr>
          <p:cNvPr id="6" name="Text Box 4"/>
          <p:cNvSpPr txBox="1">
            <a:spLocks noChangeArrowheads="1"/>
          </p:cNvSpPr>
          <p:nvPr/>
        </p:nvSpPr>
        <p:spPr bwMode="auto">
          <a:xfrm>
            <a:off x="457200" y="6182519"/>
            <a:ext cx="6162040" cy="538956"/>
          </a:xfrm>
          <a:prstGeom prst="rect">
            <a:avLst/>
          </a:prstGeom>
          <a:solidFill>
            <a:srgbClr val="FFCC99"/>
          </a:solidFill>
          <a:ln w="9525">
            <a:noFill/>
            <a:round/>
            <a:headEnd/>
            <a:tailEnd/>
          </a:ln>
        </p:spPr>
        <p:txBody>
          <a:bodyPr lIns="81639" tIns="53620" rIns="81639" bIns="40820" anchor="ctr" anchorCtr="1"/>
          <a:lstStyle/>
          <a:p>
            <a:r>
              <a:rPr lang="en-US" sz="1400" dirty="0" smtClean="0"/>
              <a:t>Mail Merge for Email: </a:t>
            </a:r>
            <a:r>
              <a:rPr lang="en-US" sz="1400" dirty="0"/>
              <a:t>http://</a:t>
            </a:r>
            <a:r>
              <a:rPr lang="en-US" sz="1400" dirty="0" smtClean="0"/>
              <a:t>office.microsoft.com/en-us/word-help/use-word-mail-merge-for-email-HA102809788.aspx</a:t>
            </a:r>
            <a:endParaRPr lang="en-US" sz="1400" dirty="0"/>
          </a:p>
        </p:txBody>
      </p:sp>
    </p:spTree>
    <p:extLst>
      <p:ext uri="{BB962C8B-B14F-4D97-AF65-F5344CB8AC3E}">
        <p14:creationId xmlns:p14="http://schemas.microsoft.com/office/powerpoint/2010/main" val="261916593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 card for a card sort</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41</a:t>
            </a:fld>
            <a:endParaRPr lang="en-US"/>
          </a:p>
        </p:txBody>
      </p:sp>
      <p:pic>
        <p:nvPicPr>
          <p:cNvPr id="5" name="Picture 4"/>
          <p:cNvPicPr>
            <a:picLocks noChangeAspect="1"/>
          </p:cNvPicPr>
          <p:nvPr/>
        </p:nvPicPr>
        <p:blipFill>
          <a:blip r:embed="rId2"/>
          <a:stretch>
            <a:fillRect/>
          </a:stretch>
        </p:blipFill>
        <p:spPr>
          <a:xfrm>
            <a:off x="1007427" y="2315845"/>
            <a:ext cx="4772025" cy="4095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14="http://schemas.microsoft.com/office/powerpoint/2010/main">
        <mc:Choice Requires="p14">
          <p:contentPart p14:bwMode="auto" r:id="rId3">
            <p14:nvContentPartPr>
              <p14:cNvPr id="6" name="Ink 5"/>
              <p14:cNvContentPartPr/>
              <p14:nvPr/>
            </p14:nvContentPartPr>
            <p14:xfrm>
              <a:off x="1117160" y="2649440"/>
              <a:ext cx="512640" cy="117720"/>
            </p14:xfrm>
          </p:contentPart>
        </mc:Choice>
        <mc:Fallback xmlns="">
          <p:pic>
            <p:nvPicPr>
              <p:cNvPr id="6" name="Ink 5"/>
              <p:cNvPicPr/>
              <p:nvPr/>
            </p:nvPicPr>
            <p:blipFill>
              <a:blip r:embed="rId4"/>
              <a:stretch>
                <a:fillRect/>
              </a:stretch>
            </p:blipFill>
            <p:spPr>
              <a:xfrm>
                <a:off x="1101320" y="2586080"/>
                <a:ext cx="54432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p14:cNvContentPartPr/>
              <p14:nvPr/>
            </p14:nvContentPartPr>
            <p14:xfrm>
              <a:off x="2201120" y="2624240"/>
              <a:ext cx="2158920" cy="82440"/>
            </p14:xfrm>
          </p:contentPart>
        </mc:Choice>
        <mc:Fallback xmlns="">
          <p:pic>
            <p:nvPicPr>
              <p:cNvPr id="7" name="Ink 6"/>
              <p:cNvPicPr/>
              <p:nvPr/>
            </p:nvPicPr>
            <p:blipFill>
              <a:blip r:embed="rId6"/>
              <a:stretch>
                <a:fillRect/>
              </a:stretch>
            </p:blipFill>
            <p:spPr>
              <a:xfrm>
                <a:off x="2185280" y="2560880"/>
                <a:ext cx="219060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p14:cNvContentPartPr/>
              <p14:nvPr/>
            </p14:nvContentPartPr>
            <p14:xfrm>
              <a:off x="5711120" y="2974520"/>
              <a:ext cx="179280" cy="2353320"/>
            </p14:xfrm>
          </p:contentPart>
        </mc:Choice>
        <mc:Fallback xmlns="">
          <p:pic>
            <p:nvPicPr>
              <p:cNvPr id="8" name="Ink 7"/>
              <p:cNvPicPr/>
              <p:nvPr/>
            </p:nvPicPr>
            <p:blipFill>
              <a:blip r:embed="rId8"/>
              <a:stretch>
                <a:fillRect/>
              </a:stretch>
            </p:blipFill>
            <p:spPr>
              <a:xfrm>
                <a:off x="5695280" y="2910800"/>
                <a:ext cx="210960" cy="2480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p14:cNvContentPartPr/>
              <p14:nvPr/>
            </p14:nvContentPartPr>
            <p14:xfrm>
              <a:off x="1215440" y="2021600"/>
              <a:ext cx="2638440" cy="524520"/>
            </p14:xfrm>
          </p:contentPart>
        </mc:Choice>
        <mc:Fallback xmlns="">
          <p:pic>
            <p:nvPicPr>
              <p:cNvPr id="9" name="Ink 8"/>
              <p:cNvPicPr/>
              <p:nvPr/>
            </p:nvPicPr>
            <p:blipFill>
              <a:blip r:embed="rId10"/>
              <a:stretch>
                <a:fillRect/>
              </a:stretch>
            </p:blipFill>
            <p:spPr>
              <a:xfrm>
                <a:off x="1206080" y="2012240"/>
                <a:ext cx="2657160" cy="543240"/>
              </a:xfrm>
              <a:prstGeom prst="rect">
                <a:avLst/>
              </a:prstGeom>
            </p:spPr>
          </p:pic>
        </mc:Fallback>
      </mc:AlternateContent>
      <p:sp>
        <p:nvSpPr>
          <p:cNvPr id="10" name="TextBox 9"/>
          <p:cNvSpPr txBox="1"/>
          <p:nvPr/>
        </p:nvSpPr>
        <p:spPr>
          <a:xfrm>
            <a:off x="255587" y="1402358"/>
            <a:ext cx="2762295" cy="646331"/>
          </a:xfrm>
          <a:prstGeom prst="rect">
            <a:avLst/>
          </a:prstGeom>
          <a:noFill/>
        </p:spPr>
        <p:txBody>
          <a:bodyPr wrap="none" rtlCol="0">
            <a:spAutoFit/>
          </a:bodyPr>
          <a:lstStyle/>
          <a:p>
            <a:r>
              <a:rPr lang="en-US" dirty="0" smtClean="0"/>
              <a:t>Have an ID for each card.</a:t>
            </a:r>
          </a:p>
          <a:p>
            <a:r>
              <a:rPr lang="en-US" dirty="0" smtClean="0"/>
              <a:t>Same length of ID is better. </a:t>
            </a:r>
            <a:endParaRPr lang="en-US" dirty="0"/>
          </a:p>
        </p:txBody>
      </p:sp>
      <p:sp>
        <p:nvSpPr>
          <p:cNvPr id="11" name="TextBox 10"/>
          <p:cNvSpPr txBox="1"/>
          <p:nvPr/>
        </p:nvSpPr>
        <p:spPr>
          <a:xfrm>
            <a:off x="3393439" y="1667554"/>
            <a:ext cx="3805978" cy="369332"/>
          </a:xfrm>
          <a:prstGeom prst="rect">
            <a:avLst/>
          </a:prstGeom>
          <a:noFill/>
        </p:spPr>
        <p:txBody>
          <a:bodyPr wrap="none" rtlCol="0">
            <a:spAutoFit/>
          </a:bodyPr>
          <a:lstStyle/>
          <a:p>
            <a:r>
              <a:rPr lang="en-US" dirty="0" smtClean="0"/>
              <a:t>Put a reference to the survey response</a:t>
            </a:r>
            <a:endParaRPr lang="en-US" dirty="0"/>
          </a:p>
        </p:txBody>
      </p:sp>
      <p:sp>
        <p:nvSpPr>
          <p:cNvPr id="12" name="TextBox 11"/>
          <p:cNvSpPr txBox="1"/>
          <p:nvPr/>
        </p:nvSpPr>
        <p:spPr>
          <a:xfrm>
            <a:off x="5941200" y="2969246"/>
            <a:ext cx="3019919" cy="2585323"/>
          </a:xfrm>
          <a:prstGeom prst="rect">
            <a:avLst/>
          </a:prstGeom>
          <a:noFill/>
        </p:spPr>
        <p:txBody>
          <a:bodyPr wrap="square" rtlCol="0">
            <a:spAutoFit/>
          </a:bodyPr>
          <a:lstStyle/>
          <a:p>
            <a:r>
              <a:rPr lang="en-US" dirty="0" smtClean="0"/>
              <a:t>Print in large font, the larger </a:t>
            </a:r>
          </a:p>
          <a:p>
            <a:r>
              <a:rPr lang="en-US" dirty="0" smtClean="0"/>
              <a:t>the better (this is 19 pt.)</a:t>
            </a:r>
          </a:p>
          <a:p>
            <a:endParaRPr lang="en-US" dirty="0"/>
          </a:p>
          <a:p>
            <a:r>
              <a:rPr lang="en-US" dirty="0" smtClean="0"/>
              <a:t>After the mail merge you can reduce the font size for cards that don’t fit</a:t>
            </a:r>
          </a:p>
          <a:p>
            <a:endParaRPr lang="en-US" dirty="0"/>
          </a:p>
          <a:p>
            <a:r>
              <a:rPr lang="en-US" dirty="0" smtClean="0"/>
              <a:t>We usually do 6-up or 4-up on a letter page.</a:t>
            </a:r>
            <a:endParaRPr lang="en-US" dirty="0"/>
          </a:p>
        </p:txBody>
      </p:sp>
    </p:spTree>
    <p:extLst>
      <p:ext uri="{BB962C8B-B14F-4D97-AF65-F5344CB8AC3E}">
        <p14:creationId xmlns:p14="http://schemas.microsoft.com/office/powerpoint/2010/main" val="2157262776"/>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E12986A-2BD8-4E98-BDCC-19E5414CCB9E" descr="7C05E4F8-9D5B-4E77-A6F1-1228742972C1@hsd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3606"/>
          <a:stretch/>
        </p:blipFill>
        <p:spPr bwMode="auto">
          <a:xfrm>
            <a:off x="1043607" y="2188488"/>
            <a:ext cx="7307113" cy="4194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043608" y="260648"/>
            <a:ext cx="7297511" cy="1785104"/>
          </a:xfrm>
          <a:prstGeom prst="rect">
            <a:avLst/>
          </a:prstGeom>
        </p:spPr>
        <p:txBody>
          <a:bodyPr wrap="none">
            <a:spAutoFit/>
          </a:bodyPr>
          <a:lstStyle/>
          <a:p>
            <a:r>
              <a:rPr lang="en-US" sz="3000" dirty="0" smtClean="0">
                <a:solidFill>
                  <a:srgbClr val="000000"/>
                </a:solidFill>
              </a:rPr>
              <a:t>One more example</a:t>
            </a:r>
          </a:p>
          <a:p>
            <a:r>
              <a:rPr lang="en-US" sz="4800" dirty="0" smtClean="0">
                <a:solidFill>
                  <a:srgbClr val="000000"/>
                </a:solidFill>
              </a:rPr>
              <a:t>http</a:t>
            </a:r>
            <a:r>
              <a:rPr lang="en-US" sz="4800" dirty="0">
                <a:solidFill>
                  <a:srgbClr val="000000"/>
                </a:solidFill>
              </a:rPr>
              <a:t>://</a:t>
            </a:r>
            <a:r>
              <a:rPr lang="en-US" sz="4800" dirty="0" smtClean="0">
                <a:solidFill>
                  <a:srgbClr val="000000"/>
                </a:solidFill>
              </a:rPr>
              <a:t>aka.ms/</a:t>
            </a:r>
            <a:r>
              <a:rPr lang="en-US" sz="4800" b="1" dirty="0" smtClean="0">
                <a:solidFill>
                  <a:srgbClr val="000000"/>
                </a:solidFill>
              </a:rPr>
              <a:t>145</a:t>
            </a:r>
            <a:r>
              <a:rPr lang="en-US" sz="4800" dirty="0" smtClean="0">
                <a:solidFill>
                  <a:srgbClr val="000000"/>
                </a:solidFill>
              </a:rPr>
              <a:t>Questions</a:t>
            </a:r>
          </a:p>
          <a:p>
            <a:r>
              <a:rPr lang="en-US" sz="1600" dirty="0">
                <a:solidFill>
                  <a:srgbClr val="000000"/>
                </a:solidFill>
              </a:rPr>
              <a:t>Andrew Begel, Thomas Zimmermann. Analyze This! 145 Questions for Data Scientists </a:t>
            </a:r>
            <a:endParaRPr lang="en-US" sz="1600" dirty="0" smtClean="0">
              <a:solidFill>
                <a:srgbClr val="000000"/>
              </a:solidFill>
            </a:endParaRPr>
          </a:p>
          <a:p>
            <a:r>
              <a:rPr lang="en-US" sz="1600" dirty="0" smtClean="0">
                <a:solidFill>
                  <a:srgbClr val="000000"/>
                </a:solidFill>
              </a:rPr>
              <a:t>in </a:t>
            </a:r>
            <a:r>
              <a:rPr lang="en-US" sz="1600" dirty="0">
                <a:solidFill>
                  <a:srgbClr val="000000"/>
                </a:solidFill>
              </a:rPr>
              <a:t>Software Engineering</a:t>
            </a:r>
            <a:r>
              <a:rPr lang="en-US" sz="1600" dirty="0" smtClean="0">
                <a:solidFill>
                  <a:srgbClr val="000000"/>
                </a:solidFill>
              </a:rPr>
              <a:t>. ICSE 2014</a:t>
            </a:r>
            <a:endParaRPr lang="en-US" sz="1600" dirty="0">
              <a:solidFill>
                <a:srgbClr val="000000"/>
              </a:solidFill>
            </a:endParaRPr>
          </a:p>
        </p:txBody>
      </p:sp>
      <p:sp>
        <p:nvSpPr>
          <p:cNvPr id="2" name="Slide Number Placeholder 1"/>
          <p:cNvSpPr>
            <a:spLocks noGrp="1"/>
          </p:cNvSpPr>
          <p:nvPr>
            <p:ph type="sldNum" sz="quarter" idx="12"/>
          </p:nvPr>
        </p:nvSpPr>
        <p:spPr/>
        <p:txBody>
          <a:bodyPr/>
          <a:lstStyle/>
          <a:p>
            <a:fld id="{4F43FBDB-460A-2C4D-8064-C249887F4FCB}" type="slidenum">
              <a:rPr lang="en-US" smtClean="0"/>
              <a:pPr/>
              <a:t>42</a:t>
            </a:fld>
            <a:endParaRPr lang="en-US"/>
          </a:p>
        </p:txBody>
      </p:sp>
    </p:spTree>
    <p:extLst>
      <p:ext uri="{BB962C8B-B14F-4D97-AF65-F5344CB8AC3E}">
        <p14:creationId xmlns:p14="http://schemas.microsoft.com/office/powerpoint/2010/main" val="1973386315"/>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8560" y="-289287"/>
            <a:ext cx="2364750" cy="2062103"/>
          </a:xfrm>
          <a:prstGeom prst="rect">
            <a:avLst/>
          </a:prstGeom>
        </p:spPr>
        <p:txBody>
          <a:bodyPr wrap="none">
            <a:spAutoFit/>
          </a:bodyPr>
          <a:lstStyle/>
          <a:p>
            <a:r>
              <a:rPr lang="en-US" sz="12800" dirty="0" smtClean="0">
                <a:solidFill>
                  <a:schemeClr val="bg1">
                    <a:lumMod val="85000"/>
                  </a:schemeClr>
                </a:solidFill>
                <a:latin typeface="Calibri" panose="020F0502020204030204" pitchFamily="34" charset="0"/>
              </a:rPr>
              <a:t>❶</a:t>
            </a:r>
            <a:endParaRPr lang="en-US" sz="12800" dirty="0">
              <a:solidFill>
                <a:schemeClr val="bg1">
                  <a:lumMod val="85000"/>
                </a:schemeClr>
              </a:solidFill>
            </a:endParaRPr>
          </a:p>
        </p:txBody>
      </p:sp>
      <p:graphicFrame>
        <p:nvGraphicFramePr>
          <p:cNvPr id="2" name="Object 1"/>
          <p:cNvGraphicFramePr>
            <a:graphicFrameLocks noChangeAspect="1"/>
          </p:cNvGraphicFramePr>
          <p:nvPr>
            <p:extLst/>
          </p:nvPr>
        </p:nvGraphicFramePr>
        <p:xfrm>
          <a:off x="1463040" y="0"/>
          <a:ext cx="7680960" cy="6265880"/>
        </p:xfrm>
        <a:graphic>
          <a:graphicData uri="http://schemas.openxmlformats.org/presentationml/2006/ole">
            <mc:AlternateContent xmlns:mc="http://schemas.openxmlformats.org/markup-compatibility/2006">
              <mc:Choice xmlns:v="urn:schemas-microsoft-com:vml" Requires="v">
                <p:oleObj spid="_x0000_s2051" name="Visio" r:id="rId3" imgW="3886395" imgH="3170142" progId="">
                  <p:embed/>
                </p:oleObj>
              </mc:Choice>
              <mc:Fallback>
                <p:oleObj name="Visio" r:id="rId3" imgW="3886395" imgH="3170142"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3040" y="0"/>
                        <a:ext cx="7680960" cy="62658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lide Number Placeholder 2"/>
          <p:cNvSpPr>
            <a:spLocks noGrp="1"/>
          </p:cNvSpPr>
          <p:nvPr>
            <p:ph type="sldNum" sz="quarter" idx="12"/>
          </p:nvPr>
        </p:nvSpPr>
        <p:spPr/>
        <p:txBody>
          <a:bodyPr/>
          <a:lstStyle/>
          <a:p>
            <a:fld id="{4F43FBDB-460A-2C4D-8064-C249887F4FCB}" type="slidenum">
              <a:rPr lang="en-US" smtClean="0"/>
              <a:pPr/>
              <a:t>43</a:t>
            </a:fld>
            <a:endParaRPr lang="en-US"/>
          </a:p>
        </p:txBody>
      </p:sp>
    </p:spTree>
    <p:extLst>
      <p:ext uri="{BB962C8B-B14F-4D97-AF65-F5344CB8AC3E}">
        <p14:creationId xmlns:p14="http://schemas.microsoft.com/office/powerpoint/2010/main" val="307008093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tzimmer\SkyDrive @ Microsoft 2\Papers\Analytics 10Q\photo-blurred-small.jpg"/>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
        <p:nvSpPr>
          <p:cNvPr id="2" name="Slide Number Placeholder 1"/>
          <p:cNvSpPr>
            <a:spLocks noGrp="1"/>
          </p:cNvSpPr>
          <p:nvPr>
            <p:ph type="sldNum" sz="quarter" idx="12"/>
          </p:nvPr>
        </p:nvSpPr>
        <p:spPr/>
        <p:txBody>
          <a:bodyPr/>
          <a:lstStyle/>
          <a:p>
            <a:fld id="{4F43FBDB-460A-2C4D-8064-C249887F4FCB}" type="slidenum">
              <a:rPr lang="en-US" smtClean="0"/>
              <a:pPr/>
              <a:t>44</a:t>
            </a:fld>
            <a:endParaRPr lang="en-US"/>
          </a:p>
        </p:txBody>
      </p:sp>
    </p:spTree>
    <p:extLst>
      <p:ext uri="{BB962C8B-B14F-4D97-AF65-F5344CB8AC3E}">
        <p14:creationId xmlns:p14="http://schemas.microsoft.com/office/powerpoint/2010/main" val="66293044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1291720" y="908720"/>
            <a:ext cx="6736664" cy="2962913"/>
          </a:xfrm>
          <a:prstGeom prst="rect">
            <a:avLst/>
          </a:prstGeom>
        </p:spPr>
      </p:pic>
      <p:sp>
        <p:nvSpPr>
          <p:cNvPr id="3" name="TextBox 2"/>
          <p:cNvSpPr txBox="1"/>
          <p:nvPr/>
        </p:nvSpPr>
        <p:spPr>
          <a:xfrm>
            <a:off x="5207" y="0"/>
            <a:ext cx="9138794" cy="4262705"/>
          </a:xfrm>
          <a:prstGeom prst="rect">
            <a:avLst/>
          </a:prstGeom>
          <a:noFill/>
        </p:spPr>
        <p:txBody>
          <a:bodyPr wrap="square" rtlCol="0">
            <a:spAutoFit/>
          </a:bodyPr>
          <a:lstStyle/>
          <a:p>
            <a:r>
              <a:rPr lang="en-US" sz="5800" dirty="0" smtClean="0">
                <a:latin typeface="Segoe UI Light" panose="020B0502040204020203" pitchFamily="34" charset="0"/>
                <a:cs typeface="Segoe UI Light" panose="020B0502040204020203" pitchFamily="34" charset="0"/>
              </a:rPr>
              <a:t>raw questions </a:t>
            </a:r>
            <a:r>
              <a:rPr lang="en-US" sz="2200" dirty="0" smtClean="0">
                <a:latin typeface="Segoe UI Light" panose="020B0502040204020203" pitchFamily="34" charset="0"/>
                <a:cs typeface="Segoe UI Light" panose="020B0502040204020203" pitchFamily="34" charset="0"/>
              </a:rPr>
              <a:t>(that were provided by respondents)</a:t>
            </a:r>
            <a:endParaRPr lang="en-US" sz="2200" dirty="0">
              <a:latin typeface="Segoe UI Light" panose="020B0502040204020203" pitchFamily="34" charset="0"/>
              <a:cs typeface="Segoe UI Light" panose="020B0502040204020203" pitchFamily="34" charset="0"/>
            </a:endParaRPr>
          </a:p>
          <a:p>
            <a:pPr lvl="0">
              <a:spcAft>
                <a:spcPts val="900"/>
              </a:spcAft>
            </a:pPr>
            <a:r>
              <a:rPr lang="en-US" sz="2200" i="1" dirty="0"/>
              <a:t>“How does the quality of software change over time – does software age?  </a:t>
            </a:r>
            <a:r>
              <a:rPr lang="en-US" sz="2200" i="1" dirty="0" smtClean="0"/>
              <a:t/>
            </a:r>
            <a:br>
              <a:rPr lang="en-US" sz="2200" i="1" dirty="0" smtClean="0"/>
            </a:br>
            <a:r>
              <a:rPr lang="en-US" sz="2200" i="1" dirty="0" smtClean="0"/>
              <a:t>I </a:t>
            </a:r>
            <a:r>
              <a:rPr lang="en-US" sz="2200" i="1" dirty="0"/>
              <a:t>would use this to plan the replacement of components.”</a:t>
            </a:r>
          </a:p>
          <a:p>
            <a:pPr lvl="0">
              <a:spcAft>
                <a:spcPts val="900"/>
              </a:spcAft>
            </a:pPr>
            <a:r>
              <a:rPr lang="en-US" sz="2200" i="1" dirty="0"/>
              <a:t>“How do security vulnerabilities correlate to age / complexity / code churn / etc. of a code base?  Identify areas to focus on for in-depth security review or re-architecting.”</a:t>
            </a:r>
          </a:p>
          <a:p>
            <a:pPr lvl="0"/>
            <a:r>
              <a:rPr lang="en-US" sz="2200" i="1" dirty="0"/>
              <a:t>“What will the cost of maintaining a body of code or particular solution be?  Software is rarely a fire and forget proposition but usually has a fairly predictable lifecycle. We rarely examine the long term cost of projects and the burden we place on ourselves and SE as we move forward</a:t>
            </a:r>
            <a:r>
              <a:rPr lang="en-US" sz="2200" i="1" dirty="0" smtClean="0"/>
              <a:t>.”</a:t>
            </a:r>
            <a:endParaRPr lang="en-US" sz="2000" i="1" dirty="0"/>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866960" y="1091880"/>
              <a:ext cx="3960360" cy="115920"/>
            </p14:xfrm>
          </p:contentPart>
        </mc:Choice>
        <mc:Fallback xmlns="">
          <p:pic>
            <p:nvPicPr>
              <p:cNvPr id="2" name="Ink 1"/>
              <p:cNvPicPr/>
              <p:nvPr/>
            </p:nvPicPr>
            <p:blipFill>
              <a:blip r:embed="rId4"/>
              <a:stretch>
                <a:fillRect/>
              </a:stretch>
            </p:blipFill>
            <p:spPr>
              <a:xfrm>
                <a:off x="1851120" y="1028520"/>
                <a:ext cx="399204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p14:cNvContentPartPr/>
              <p14:nvPr/>
            </p14:nvContentPartPr>
            <p14:xfrm>
              <a:off x="1301400" y="1879200"/>
              <a:ext cx="4106160" cy="55440"/>
            </p14:xfrm>
          </p:contentPart>
        </mc:Choice>
        <mc:Fallback xmlns="">
          <p:pic>
            <p:nvPicPr>
              <p:cNvPr id="4" name="Ink 3"/>
              <p:cNvPicPr/>
              <p:nvPr/>
            </p:nvPicPr>
            <p:blipFill>
              <a:blip r:embed="rId6"/>
              <a:stretch>
                <a:fillRect/>
              </a:stretch>
            </p:blipFill>
            <p:spPr>
              <a:xfrm>
                <a:off x="1285560" y="1815840"/>
                <a:ext cx="41378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p14:cNvContentPartPr/>
              <p14:nvPr/>
            </p14:nvContentPartPr>
            <p14:xfrm>
              <a:off x="1866960" y="3024720"/>
              <a:ext cx="4025880" cy="85680"/>
            </p14:xfrm>
          </p:contentPart>
        </mc:Choice>
        <mc:Fallback xmlns="">
          <p:pic>
            <p:nvPicPr>
              <p:cNvPr id="5" name="Ink 4"/>
              <p:cNvPicPr/>
              <p:nvPr/>
            </p:nvPicPr>
            <p:blipFill>
              <a:blip r:embed="rId8"/>
              <a:stretch>
                <a:fillRect/>
              </a:stretch>
            </p:blipFill>
            <p:spPr>
              <a:xfrm>
                <a:off x="1851120" y="2961360"/>
                <a:ext cx="405756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p14:cNvContentPartPr/>
              <p14:nvPr/>
            </p14:nvContentPartPr>
            <p14:xfrm>
              <a:off x="5112360" y="3679200"/>
              <a:ext cx="2813760" cy="70920"/>
            </p14:xfrm>
          </p:contentPart>
        </mc:Choice>
        <mc:Fallback xmlns="">
          <p:pic>
            <p:nvPicPr>
              <p:cNvPr id="6" name="Ink 5"/>
              <p:cNvPicPr/>
              <p:nvPr/>
            </p:nvPicPr>
            <p:blipFill>
              <a:blip r:embed="rId10"/>
              <a:stretch>
                <a:fillRect/>
              </a:stretch>
            </p:blipFill>
            <p:spPr>
              <a:xfrm>
                <a:off x="5096520" y="3615840"/>
                <a:ext cx="2845440" cy="197640"/>
              </a:xfrm>
              <a:prstGeom prst="rect">
                <a:avLst/>
              </a:prstGeom>
            </p:spPr>
          </p:pic>
        </mc:Fallback>
      </mc:AlternateContent>
      <p:sp>
        <p:nvSpPr>
          <p:cNvPr id="7" name="Slide Number Placeholder 6"/>
          <p:cNvSpPr>
            <a:spLocks noGrp="1"/>
          </p:cNvSpPr>
          <p:nvPr>
            <p:ph type="sldNum" sz="quarter" idx="12"/>
          </p:nvPr>
        </p:nvSpPr>
        <p:spPr/>
        <p:txBody>
          <a:bodyPr/>
          <a:lstStyle/>
          <a:p>
            <a:fld id="{4F43FBDB-460A-2C4D-8064-C249887F4FCB}" type="slidenum">
              <a:rPr lang="en-US" smtClean="0"/>
              <a:pPr/>
              <a:t>45</a:t>
            </a:fld>
            <a:endParaRPr lang="en-US"/>
          </a:p>
        </p:txBody>
      </p:sp>
    </p:spTree>
    <p:extLst>
      <p:ext uri="{BB962C8B-B14F-4D97-AF65-F5344CB8AC3E}">
        <p14:creationId xmlns:p14="http://schemas.microsoft.com/office/powerpoint/2010/main" val="3192111474"/>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291720" y="908720"/>
            <a:ext cx="6736664" cy="2962913"/>
          </a:xfrm>
          <a:prstGeom prst="rect">
            <a:avLst/>
          </a:prstGeom>
        </p:spPr>
      </p:pic>
      <p:sp>
        <p:nvSpPr>
          <p:cNvPr id="3" name="TextBox 2"/>
          <p:cNvSpPr txBox="1"/>
          <p:nvPr/>
        </p:nvSpPr>
        <p:spPr>
          <a:xfrm>
            <a:off x="5207" y="0"/>
            <a:ext cx="9138794" cy="5893921"/>
          </a:xfrm>
          <a:prstGeom prst="rect">
            <a:avLst/>
          </a:prstGeom>
          <a:noFill/>
        </p:spPr>
        <p:txBody>
          <a:bodyPr wrap="square" rtlCol="0">
            <a:spAutoFit/>
          </a:bodyPr>
          <a:lstStyle/>
          <a:p>
            <a:r>
              <a:rPr lang="en-US" sz="5800" dirty="0" smtClean="0">
                <a:latin typeface="Segoe UI Light" panose="020B0502040204020203" pitchFamily="34" charset="0"/>
                <a:cs typeface="Segoe UI Light" panose="020B0502040204020203" pitchFamily="34" charset="0"/>
              </a:rPr>
              <a:t>raw questions </a:t>
            </a:r>
            <a:r>
              <a:rPr lang="en-US" sz="2200" dirty="0" smtClean="0">
                <a:latin typeface="Segoe UI Light" panose="020B0502040204020203" pitchFamily="34" charset="0"/>
                <a:cs typeface="Segoe UI Light" panose="020B0502040204020203" pitchFamily="34" charset="0"/>
              </a:rPr>
              <a:t>(that were provided by respondents)</a:t>
            </a:r>
            <a:endParaRPr lang="en-US" sz="2200" dirty="0">
              <a:latin typeface="Segoe UI Light" panose="020B0502040204020203" pitchFamily="34" charset="0"/>
              <a:cs typeface="Segoe UI Light" panose="020B0502040204020203" pitchFamily="34" charset="0"/>
            </a:endParaRPr>
          </a:p>
          <a:p>
            <a:pPr lvl="0">
              <a:spcAft>
                <a:spcPts val="900"/>
              </a:spcAft>
            </a:pPr>
            <a:r>
              <a:rPr lang="en-US" sz="2200" i="1" dirty="0"/>
              <a:t>“How does the quality of software change over time – does software age?  </a:t>
            </a:r>
            <a:r>
              <a:rPr lang="en-US" sz="2200" i="1" dirty="0" smtClean="0"/>
              <a:t/>
            </a:r>
            <a:br>
              <a:rPr lang="en-US" sz="2200" i="1" dirty="0" smtClean="0"/>
            </a:br>
            <a:r>
              <a:rPr lang="en-US" sz="2200" i="1" dirty="0" smtClean="0"/>
              <a:t>I </a:t>
            </a:r>
            <a:r>
              <a:rPr lang="en-US" sz="2200" i="1" dirty="0"/>
              <a:t>would use this to plan the replacement of components.”</a:t>
            </a:r>
          </a:p>
          <a:p>
            <a:pPr lvl="0">
              <a:spcAft>
                <a:spcPts val="900"/>
              </a:spcAft>
            </a:pPr>
            <a:r>
              <a:rPr lang="en-US" sz="2200" i="1" dirty="0"/>
              <a:t>“How do security vulnerabilities correlate to age / complexity / code churn / etc. of a code base?  Identify areas to focus on for in-depth security review or re-architecting.”</a:t>
            </a:r>
          </a:p>
          <a:p>
            <a:pPr lvl="0"/>
            <a:r>
              <a:rPr lang="en-US" sz="2200" i="1" dirty="0"/>
              <a:t>“What will the cost of maintaining a body of code or particular solution be?  Software is rarely a fire and forget proposition but usually has a fairly predictable lifecycle. We rarely examine the long term cost of projects and the burden we place on ourselves and SE as we move forward</a:t>
            </a:r>
            <a:r>
              <a:rPr lang="en-US" sz="2200" i="1" dirty="0" smtClean="0"/>
              <a:t>.”</a:t>
            </a:r>
            <a:endParaRPr lang="en-US" sz="2000" i="1" dirty="0"/>
          </a:p>
          <a:p>
            <a:r>
              <a:rPr lang="en-US" sz="5800" dirty="0">
                <a:latin typeface="Segoe UI Light" panose="020B0502040204020203" pitchFamily="34" charset="0"/>
                <a:cs typeface="Segoe UI Light" panose="020B0502040204020203" pitchFamily="34" charset="0"/>
              </a:rPr>
              <a:t>d</a:t>
            </a:r>
            <a:r>
              <a:rPr lang="en-US" sz="5800" dirty="0" smtClean="0">
                <a:latin typeface="Segoe UI Light" panose="020B0502040204020203" pitchFamily="34" charset="0"/>
                <a:cs typeface="Segoe UI Light" panose="020B0502040204020203" pitchFamily="34" charset="0"/>
              </a:rPr>
              <a:t>escriptive </a:t>
            </a:r>
            <a:r>
              <a:rPr lang="en-US" sz="5800" dirty="0">
                <a:latin typeface="Segoe UI Light" panose="020B0502040204020203" pitchFamily="34" charset="0"/>
                <a:cs typeface="Segoe UI Light" panose="020B0502040204020203" pitchFamily="34" charset="0"/>
              </a:rPr>
              <a:t>question </a:t>
            </a:r>
            <a:r>
              <a:rPr lang="en-US" sz="2400" dirty="0" smtClean="0">
                <a:latin typeface="Segoe UI Light" panose="020B0502040204020203" pitchFamily="34" charset="0"/>
                <a:cs typeface="Segoe UI Light" panose="020B0502040204020203" pitchFamily="34" charset="0"/>
              </a:rPr>
              <a:t>(that </a:t>
            </a:r>
            <a:r>
              <a:rPr lang="en-US" sz="2400" dirty="0">
                <a:latin typeface="Segoe UI Light" panose="020B0502040204020203" pitchFamily="34" charset="0"/>
                <a:cs typeface="Segoe UI Light" panose="020B0502040204020203" pitchFamily="34" charset="0"/>
              </a:rPr>
              <a:t>we </a:t>
            </a:r>
            <a:r>
              <a:rPr lang="en-US" sz="2400" dirty="0" smtClean="0">
                <a:latin typeface="Segoe UI Light" panose="020B0502040204020203" pitchFamily="34" charset="0"/>
                <a:cs typeface="Segoe UI Light" panose="020B0502040204020203" pitchFamily="34" charset="0"/>
              </a:rPr>
              <a:t>distilled)</a:t>
            </a:r>
            <a:endParaRPr lang="en-US" sz="2400" dirty="0">
              <a:latin typeface="Segoe UI Light" panose="020B0502040204020203" pitchFamily="34" charset="0"/>
              <a:cs typeface="Segoe UI Light" panose="020B0502040204020203" pitchFamily="34" charset="0"/>
            </a:endParaRPr>
          </a:p>
          <a:p>
            <a:pPr lvl="0"/>
            <a:r>
              <a:rPr lang="en-US" sz="2400" dirty="0"/>
              <a:t>How does the age of code affect its quality, complexity, maintainability, and security</a:t>
            </a:r>
            <a:r>
              <a:rPr lang="en-US" sz="2400" dirty="0" smtClean="0"/>
              <a:t>?</a:t>
            </a:r>
            <a:endParaRPr lang="en-US" sz="2400" dirty="0"/>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866960" y="1091880"/>
              <a:ext cx="3960360" cy="115920"/>
            </p14:xfrm>
          </p:contentPart>
        </mc:Choice>
        <mc:Fallback xmlns="">
          <p:pic>
            <p:nvPicPr>
              <p:cNvPr id="2" name="Ink 1"/>
              <p:cNvPicPr/>
              <p:nvPr/>
            </p:nvPicPr>
            <p:blipFill>
              <a:blip r:embed="rId4"/>
              <a:stretch>
                <a:fillRect/>
              </a:stretch>
            </p:blipFill>
            <p:spPr>
              <a:xfrm>
                <a:off x="1851120" y="1028520"/>
                <a:ext cx="399204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p14:cNvContentPartPr/>
              <p14:nvPr/>
            </p14:nvContentPartPr>
            <p14:xfrm>
              <a:off x="1301400" y="1879200"/>
              <a:ext cx="4106160" cy="55440"/>
            </p14:xfrm>
          </p:contentPart>
        </mc:Choice>
        <mc:Fallback xmlns="">
          <p:pic>
            <p:nvPicPr>
              <p:cNvPr id="4" name="Ink 3"/>
              <p:cNvPicPr/>
              <p:nvPr/>
            </p:nvPicPr>
            <p:blipFill>
              <a:blip r:embed="rId6"/>
              <a:stretch>
                <a:fillRect/>
              </a:stretch>
            </p:blipFill>
            <p:spPr>
              <a:xfrm>
                <a:off x="1285560" y="1815840"/>
                <a:ext cx="41378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p14:cNvContentPartPr/>
              <p14:nvPr/>
            </p14:nvContentPartPr>
            <p14:xfrm>
              <a:off x="1866960" y="3024720"/>
              <a:ext cx="4025880" cy="85680"/>
            </p14:xfrm>
          </p:contentPart>
        </mc:Choice>
        <mc:Fallback xmlns="">
          <p:pic>
            <p:nvPicPr>
              <p:cNvPr id="5" name="Ink 4"/>
              <p:cNvPicPr/>
              <p:nvPr/>
            </p:nvPicPr>
            <p:blipFill>
              <a:blip r:embed="rId8"/>
              <a:stretch>
                <a:fillRect/>
              </a:stretch>
            </p:blipFill>
            <p:spPr>
              <a:xfrm>
                <a:off x="1851120" y="2961360"/>
                <a:ext cx="405756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p14:cNvContentPartPr/>
              <p14:nvPr/>
            </p14:nvContentPartPr>
            <p14:xfrm>
              <a:off x="5112360" y="3679200"/>
              <a:ext cx="2813760" cy="70920"/>
            </p14:xfrm>
          </p:contentPart>
        </mc:Choice>
        <mc:Fallback xmlns="">
          <p:pic>
            <p:nvPicPr>
              <p:cNvPr id="6" name="Ink 5"/>
              <p:cNvPicPr/>
              <p:nvPr/>
            </p:nvPicPr>
            <p:blipFill>
              <a:blip r:embed="rId10"/>
              <a:stretch>
                <a:fillRect/>
              </a:stretch>
            </p:blipFill>
            <p:spPr>
              <a:xfrm>
                <a:off x="5096520" y="3615840"/>
                <a:ext cx="2845440" cy="197640"/>
              </a:xfrm>
              <a:prstGeom prst="rect">
                <a:avLst/>
              </a:prstGeom>
            </p:spPr>
          </p:pic>
        </mc:Fallback>
      </mc:AlternateContent>
      <p:sp>
        <p:nvSpPr>
          <p:cNvPr id="8" name="Slide Number Placeholder 7"/>
          <p:cNvSpPr>
            <a:spLocks noGrp="1"/>
          </p:cNvSpPr>
          <p:nvPr>
            <p:ph type="sldNum" sz="quarter" idx="12"/>
          </p:nvPr>
        </p:nvSpPr>
        <p:spPr/>
        <p:txBody>
          <a:bodyPr/>
          <a:lstStyle/>
          <a:p>
            <a:fld id="{4F43FBDB-460A-2C4D-8064-C249887F4FCB}" type="slidenum">
              <a:rPr lang="en-US" smtClean="0"/>
              <a:pPr/>
              <a:t>46</a:t>
            </a:fld>
            <a:endParaRPr lang="en-US"/>
          </a:p>
        </p:txBody>
      </p:sp>
    </p:spTree>
    <p:extLst>
      <p:ext uri="{BB962C8B-B14F-4D97-AF65-F5344CB8AC3E}">
        <p14:creationId xmlns:p14="http://schemas.microsoft.com/office/powerpoint/2010/main" val="2486463226"/>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8560" y="-289287"/>
            <a:ext cx="2364750" cy="2062103"/>
          </a:xfrm>
          <a:prstGeom prst="rect">
            <a:avLst/>
          </a:prstGeom>
        </p:spPr>
        <p:txBody>
          <a:bodyPr wrap="none">
            <a:spAutoFit/>
          </a:bodyPr>
          <a:lstStyle/>
          <a:p>
            <a:r>
              <a:rPr lang="en-US" sz="12800" dirty="0">
                <a:solidFill>
                  <a:schemeClr val="bg1">
                    <a:lumMod val="85000"/>
                  </a:schemeClr>
                </a:solidFill>
                <a:latin typeface="Calibri" panose="020F0502020204030204" pitchFamily="34" charset="0"/>
              </a:rPr>
              <a:t>❷</a:t>
            </a:r>
          </a:p>
        </p:txBody>
      </p:sp>
      <p:sp>
        <p:nvSpPr>
          <p:cNvPr id="3" name="Rectangle 2"/>
          <p:cNvSpPr/>
          <p:nvPr/>
        </p:nvSpPr>
        <p:spPr>
          <a:xfrm>
            <a:off x="1921415" y="3212976"/>
            <a:ext cx="5616624" cy="1815882"/>
          </a:xfrm>
          <a:prstGeom prst="rect">
            <a:avLst/>
          </a:prstGeom>
        </p:spPr>
        <p:txBody>
          <a:bodyPr wrap="square">
            <a:spAutoFit/>
          </a:bodyPr>
          <a:lstStyle/>
          <a:p>
            <a:pPr marR="0" lvl="0" algn="just">
              <a:spcBef>
                <a:spcPts val="0"/>
              </a:spcBef>
              <a:spcAft>
                <a:spcPts val="0"/>
              </a:spcAft>
            </a:pPr>
            <a:r>
              <a:rPr lang="en-US" sz="1600" b="1" dirty="0">
                <a:latin typeface="Arial" panose="020B0604020202020204" pitchFamily="34" charset="0"/>
                <a:ea typeface="Times New Roman" panose="02020603050405020304" pitchFamily="18" charset="0"/>
                <a:cs typeface="Arial" panose="020B0604020202020204" pitchFamily="34" charset="0"/>
              </a:rPr>
              <a:t>Discipline:</a:t>
            </a:r>
            <a:r>
              <a:rPr lang="en-US" sz="1600" dirty="0">
                <a:latin typeface="Arial" panose="020B0604020202020204" pitchFamily="34" charset="0"/>
                <a:ea typeface="Times New Roman" panose="02020603050405020304" pitchFamily="18" charset="0"/>
                <a:cs typeface="Arial" panose="020B0604020202020204" pitchFamily="34" charset="0"/>
              </a:rPr>
              <a:t> Development, Testing, Program Management</a:t>
            </a:r>
            <a:endParaRPr lang="en-US" sz="1600" b="1" dirty="0">
              <a:latin typeface="Arial" panose="020B0604020202020204" pitchFamily="34" charset="0"/>
              <a:ea typeface="Times New Roman" panose="02020603050405020304" pitchFamily="18" charset="0"/>
              <a:cs typeface="Arial" panose="020B0604020202020204" pitchFamily="34" charset="0"/>
            </a:endParaRPr>
          </a:p>
          <a:p>
            <a:pPr marR="0" lvl="0" algn="just">
              <a:spcBef>
                <a:spcPts val="0"/>
              </a:spcBef>
              <a:spcAft>
                <a:spcPts val="0"/>
              </a:spcAft>
            </a:pPr>
            <a:r>
              <a:rPr lang="en-US" sz="1600" b="1" dirty="0">
                <a:latin typeface="Arial" panose="020B0604020202020204" pitchFamily="34" charset="0"/>
                <a:ea typeface="Times New Roman" panose="02020603050405020304" pitchFamily="18" charset="0"/>
                <a:cs typeface="Arial" panose="020B0604020202020204" pitchFamily="34" charset="0"/>
              </a:rPr>
              <a:t>Region:</a:t>
            </a:r>
            <a:r>
              <a:rPr lang="en-US" sz="1600" dirty="0">
                <a:latin typeface="Arial" panose="020B0604020202020204" pitchFamily="34" charset="0"/>
                <a:ea typeface="Times New Roman" panose="02020603050405020304" pitchFamily="18" charset="0"/>
                <a:cs typeface="Arial" panose="020B0604020202020204" pitchFamily="34" charset="0"/>
              </a:rPr>
              <a:t> Asia, Europe, North America, Other</a:t>
            </a:r>
          </a:p>
          <a:p>
            <a:pPr marR="0" lvl="0" algn="just">
              <a:spcBef>
                <a:spcPts val="0"/>
              </a:spcBef>
              <a:spcAft>
                <a:spcPts val="0"/>
              </a:spcAft>
            </a:pPr>
            <a:r>
              <a:rPr lang="en-US" sz="1600" b="1" dirty="0">
                <a:latin typeface="Arial" panose="020B0604020202020204" pitchFamily="34" charset="0"/>
                <a:ea typeface="Times New Roman" panose="02020603050405020304" pitchFamily="18" charset="0"/>
                <a:cs typeface="Arial" panose="020B0604020202020204" pitchFamily="34" charset="0"/>
              </a:rPr>
              <a:t>Number of Full-Time </a:t>
            </a:r>
            <a:r>
              <a:rPr lang="en-US" sz="1600" b="1" dirty="0" smtClean="0">
                <a:latin typeface="Arial" panose="020B0604020202020204" pitchFamily="34" charset="0"/>
                <a:ea typeface="Times New Roman" panose="02020603050405020304" pitchFamily="18" charset="0"/>
                <a:cs typeface="Arial" panose="020B0604020202020204" pitchFamily="34" charset="0"/>
              </a:rPr>
              <a:t>Employees</a:t>
            </a:r>
            <a:endParaRPr lang="en-US" sz="1600" b="1" dirty="0">
              <a:latin typeface="Arial" panose="020B0604020202020204" pitchFamily="34" charset="0"/>
              <a:ea typeface="Times New Roman" panose="02020603050405020304" pitchFamily="18" charset="0"/>
              <a:cs typeface="Arial" panose="020B0604020202020204" pitchFamily="34" charset="0"/>
            </a:endParaRPr>
          </a:p>
          <a:p>
            <a:pPr marR="0" lvl="0" algn="just">
              <a:spcBef>
                <a:spcPts val="0"/>
              </a:spcBef>
              <a:spcAft>
                <a:spcPts val="0"/>
              </a:spcAft>
            </a:pPr>
            <a:r>
              <a:rPr lang="en-US" sz="1600" b="1" dirty="0">
                <a:latin typeface="Arial" panose="020B0604020202020204" pitchFamily="34" charset="0"/>
                <a:ea typeface="Times New Roman" panose="02020603050405020304" pitchFamily="18" charset="0"/>
                <a:cs typeface="Arial" panose="020B0604020202020204" pitchFamily="34" charset="0"/>
              </a:rPr>
              <a:t>Current Role: </a:t>
            </a:r>
            <a:r>
              <a:rPr lang="en-US" sz="1600" dirty="0" smtClean="0">
                <a:latin typeface="Arial" panose="020B0604020202020204" pitchFamily="34" charset="0"/>
                <a:ea typeface="Times New Roman" panose="02020603050405020304" pitchFamily="18" charset="0"/>
                <a:cs typeface="Arial" panose="020B0604020202020204" pitchFamily="34" charset="0"/>
              </a:rPr>
              <a:t>Manager, Individual Contributor</a:t>
            </a:r>
            <a:endParaRPr lang="en-US" sz="1600" dirty="0">
              <a:latin typeface="Arial" panose="020B0604020202020204" pitchFamily="34" charset="0"/>
              <a:ea typeface="Times New Roman" panose="02020603050405020304" pitchFamily="18" charset="0"/>
              <a:cs typeface="Arial" panose="020B0604020202020204" pitchFamily="34" charset="0"/>
            </a:endParaRPr>
          </a:p>
          <a:p>
            <a:pPr marR="0" lvl="0" algn="just">
              <a:spcBef>
                <a:spcPts val="0"/>
              </a:spcBef>
              <a:spcAft>
                <a:spcPts val="0"/>
              </a:spcAft>
            </a:pPr>
            <a:r>
              <a:rPr lang="en-US" sz="1600" b="1" dirty="0">
                <a:latin typeface="Arial" panose="020B0604020202020204" pitchFamily="34" charset="0"/>
                <a:ea typeface="Times New Roman" panose="02020603050405020304" pitchFamily="18" charset="0"/>
                <a:cs typeface="Arial" panose="020B0604020202020204" pitchFamily="34" charset="0"/>
              </a:rPr>
              <a:t>Years as </a:t>
            </a:r>
            <a:r>
              <a:rPr lang="en-US" sz="1600" b="1" dirty="0" smtClean="0">
                <a:latin typeface="Arial" panose="020B0604020202020204" pitchFamily="34" charset="0"/>
                <a:ea typeface="Times New Roman" panose="02020603050405020304" pitchFamily="18" charset="0"/>
                <a:cs typeface="Arial" panose="020B0604020202020204" pitchFamily="34" charset="0"/>
              </a:rPr>
              <a:t>Manager</a:t>
            </a:r>
          </a:p>
          <a:p>
            <a:pPr marR="0" lvl="0" algn="just">
              <a:spcBef>
                <a:spcPts val="0"/>
              </a:spcBef>
              <a:spcAft>
                <a:spcPts val="0"/>
              </a:spcAft>
            </a:pPr>
            <a:r>
              <a:rPr lang="en-US" sz="1600" b="1" dirty="0" smtClean="0">
                <a:latin typeface="Arial" panose="020B0604020202020204" pitchFamily="34" charset="0"/>
                <a:ea typeface="Times New Roman" panose="02020603050405020304" pitchFamily="18" charset="0"/>
                <a:cs typeface="Arial" panose="020B0604020202020204" pitchFamily="34" charset="0"/>
              </a:rPr>
              <a:t>Has </a:t>
            </a:r>
            <a:r>
              <a:rPr lang="en-US" sz="1600" b="1" dirty="0">
                <a:latin typeface="Arial" panose="020B0604020202020204" pitchFamily="34" charset="0"/>
                <a:ea typeface="Times New Roman" panose="02020603050405020304" pitchFamily="18" charset="0"/>
                <a:cs typeface="Arial" panose="020B0604020202020204" pitchFamily="34" charset="0"/>
              </a:rPr>
              <a:t>Management Experience:</a:t>
            </a:r>
            <a:r>
              <a:rPr lang="en-US" sz="1600" dirty="0">
                <a:latin typeface="Arial" panose="020B0604020202020204" pitchFamily="34" charset="0"/>
                <a:ea typeface="Times New Roman" panose="02020603050405020304" pitchFamily="18" charset="0"/>
                <a:cs typeface="Arial" panose="020B0604020202020204" pitchFamily="34" charset="0"/>
              </a:rPr>
              <a:t> yes, </a:t>
            </a:r>
            <a:r>
              <a:rPr lang="en-US" sz="1600" dirty="0" smtClean="0">
                <a:latin typeface="Arial" panose="020B0604020202020204" pitchFamily="34" charset="0"/>
                <a:ea typeface="Times New Roman" panose="02020603050405020304" pitchFamily="18" charset="0"/>
                <a:cs typeface="Arial" panose="020B0604020202020204" pitchFamily="34" charset="0"/>
              </a:rPr>
              <a:t>no</a:t>
            </a:r>
            <a:r>
              <a:rPr lang="en-US" sz="1600" dirty="0">
                <a:latin typeface="Arial" panose="020B0604020202020204" pitchFamily="34" charset="0"/>
                <a:ea typeface="Times New Roman" panose="02020603050405020304" pitchFamily="18" charset="0"/>
                <a:cs typeface="Arial" panose="020B0604020202020204" pitchFamily="34" charset="0"/>
              </a:rPr>
              <a:t>.</a:t>
            </a:r>
          </a:p>
          <a:p>
            <a:pPr marR="0" lvl="0" algn="just">
              <a:spcBef>
                <a:spcPts val="0"/>
              </a:spcBef>
              <a:spcAft>
                <a:spcPts val="400"/>
              </a:spcAft>
            </a:pPr>
            <a:r>
              <a:rPr lang="en-US" sz="1600" b="1" dirty="0">
                <a:latin typeface="Arial" panose="020B0604020202020204" pitchFamily="34" charset="0"/>
                <a:ea typeface="Times New Roman" panose="02020603050405020304" pitchFamily="18" charset="0"/>
                <a:cs typeface="Arial" panose="020B0604020202020204" pitchFamily="34" charset="0"/>
              </a:rPr>
              <a:t>Years at </a:t>
            </a:r>
            <a:r>
              <a:rPr lang="en-US" sz="1600" b="1" dirty="0" smtClean="0">
                <a:latin typeface="Arial" panose="020B0604020202020204" pitchFamily="34" charset="0"/>
                <a:ea typeface="Times New Roman" panose="02020603050405020304" pitchFamily="18" charset="0"/>
                <a:cs typeface="Arial" panose="020B0604020202020204" pitchFamily="34" charset="0"/>
              </a:rPr>
              <a:t>Microsoft</a:t>
            </a:r>
            <a:endParaRPr lang="en-US" sz="1600" b="1" dirty="0">
              <a:effectLst/>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5" name="Object 4"/>
          <p:cNvGraphicFramePr>
            <a:graphicFrameLocks noChangeAspect="1"/>
          </p:cNvGraphicFramePr>
          <p:nvPr>
            <p:extLst/>
          </p:nvPr>
        </p:nvGraphicFramePr>
        <p:xfrm>
          <a:off x="1475656" y="-18256"/>
          <a:ext cx="7680960" cy="3323463"/>
        </p:xfrm>
        <a:graphic>
          <a:graphicData uri="http://schemas.openxmlformats.org/presentationml/2006/ole">
            <mc:AlternateContent xmlns:mc="http://schemas.openxmlformats.org/markup-compatibility/2006">
              <mc:Choice xmlns:v="urn:schemas-microsoft-com:vml" Requires="v">
                <p:oleObj spid="_x0000_s3075" name="Visio" r:id="rId4" imgW="3855785" imgH="1668863" progId="">
                  <p:embed/>
                </p:oleObj>
              </mc:Choice>
              <mc:Fallback>
                <p:oleObj name="Visio" r:id="rId4" imgW="3855785" imgH="1668863"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5656" y="-18256"/>
                        <a:ext cx="7680960" cy="3323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fld id="{4F43FBDB-460A-2C4D-8064-C249887F4FCB}" type="slidenum">
              <a:rPr lang="en-US" smtClean="0"/>
              <a:pPr/>
              <a:t>47</a:t>
            </a:fld>
            <a:endParaRPr lang="en-US"/>
          </a:p>
        </p:txBody>
      </p:sp>
    </p:spTree>
    <p:extLst>
      <p:ext uri="{BB962C8B-B14F-4D97-AF65-F5344CB8AC3E}">
        <p14:creationId xmlns:p14="http://schemas.microsoft.com/office/powerpoint/2010/main" val="843827112"/>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conduct interviews?</a:t>
            </a:r>
            <a:endParaRPr lang="en-US" dirty="0"/>
          </a:p>
        </p:txBody>
      </p:sp>
      <p:sp>
        <p:nvSpPr>
          <p:cNvPr id="3" name="Content Placeholder 2"/>
          <p:cNvSpPr>
            <a:spLocks noGrp="1"/>
          </p:cNvSpPr>
          <p:nvPr>
            <p:ph idx="1"/>
          </p:nvPr>
        </p:nvSpPr>
        <p:spPr/>
        <p:txBody>
          <a:bodyPr/>
          <a:lstStyle/>
          <a:p>
            <a:r>
              <a:rPr lang="en-US" dirty="0" smtClean="0"/>
              <a:t>Collect historical data that is not recorded anywhere else</a:t>
            </a:r>
          </a:p>
          <a:p>
            <a:r>
              <a:rPr lang="en-US" dirty="0" smtClean="0"/>
              <a:t>Elicit opinions and impressions</a:t>
            </a:r>
          </a:p>
          <a:p>
            <a:r>
              <a:rPr lang="en-US" dirty="0" smtClean="0"/>
              <a:t>Richer detail</a:t>
            </a:r>
          </a:p>
          <a:p>
            <a:r>
              <a:rPr lang="en-US" dirty="0" smtClean="0"/>
              <a:t>Triangulate with other data collection techniques</a:t>
            </a:r>
          </a:p>
          <a:p>
            <a:r>
              <a:rPr lang="en-US" dirty="0" smtClean="0"/>
              <a:t>Clarify things that have happened (especially following an observation)</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48</a:t>
            </a:fld>
            <a:endParaRPr lang="en-US"/>
          </a:p>
        </p:txBody>
      </p:sp>
      <p:sp>
        <p:nvSpPr>
          <p:cNvPr id="5" name="Text Box 4"/>
          <p:cNvSpPr txBox="1">
            <a:spLocks noChangeArrowheads="1"/>
          </p:cNvSpPr>
          <p:nvPr/>
        </p:nvSpPr>
        <p:spPr bwMode="auto">
          <a:xfrm>
            <a:off x="1580606" y="6126163"/>
            <a:ext cx="6162040" cy="538956"/>
          </a:xfrm>
          <a:prstGeom prst="rect">
            <a:avLst/>
          </a:prstGeom>
          <a:solidFill>
            <a:srgbClr val="FFFFFF"/>
          </a:solidFill>
          <a:ln w="9525">
            <a:noFill/>
            <a:round/>
            <a:headEnd/>
            <a:tailEnd/>
          </a:ln>
        </p:spPr>
        <p:txBody>
          <a:bodyPr lIns="81639" tIns="53620" rIns="81639" bIns="40820" anchor="ctr" anchorCtr="1"/>
          <a:lstStyle/>
          <a:p>
            <a:r>
              <a:rPr lang="en-US" sz="1400" dirty="0" smtClean="0">
                <a:solidFill>
                  <a:srgbClr val="A6A6A6"/>
                </a:solidFill>
              </a:rPr>
              <a:t>J. Aranda and G. Venolia.  The Secret Life of Bugs: Going Past the Errors and Omissions in Software Repositories.  ICSE 2009</a:t>
            </a:r>
            <a:endParaRPr lang="en-US" sz="1400" dirty="0">
              <a:solidFill>
                <a:srgbClr val="A6A6A6"/>
              </a:solidFill>
            </a:endParaRPr>
          </a:p>
        </p:txBody>
      </p:sp>
    </p:spTree>
    <p:extLst>
      <p:ext uri="{BB962C8B-B14F-4D97-AF65-F5344CB8AC3E}">
        <p14:creationId xmlns:p14="http://schemas.microsoft.com/office/powerpoint/2010/main" val="34497588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interviews</a:t>
            </a:r>
            <a:endParaRPr lang="en-US" dirty="0"/>
          </a:p>
        </p:txBody>
      </p:sp>
      <p:sp>
        <p:nvSpPr>
          <p:cNvPr id="3" name="Content Placeholder 2"/>
          <p:cNvSpPr>
            <a:spLocks noGrp="1"/>
          </p:cNvSpPr>
          <p:nvPr>
            <p:ph idx="1"/>
          </p:nvPr>
        </p:nvSpPr>
        <p:spPr>
          <a:xfrm>
            <a:off x="457200" y="1465122"/>
            <a:ext cx="8229600" cy="4525963"/>
          </a:xfrm>
        </p:spPr>
        <p:txBody>
          <a:bodyPr/>
          <a:lstStyle/>
          <a:p>
            <a:pPr marL="0" indent="0">
              <a:buNone/>
            </a:pPr>
            <a:r>
              <a:rPr lang="en-US" dirty="0" smtClean="0"/>
              <a:t>Structured – </a:t>
            </a:r>
            <a:r>
              <a:rPr lang="en-US" sz="2400" dirty="0" smtClean="0"/>
              <a:t>Exact set of questions, often quantitative in nature, uses and interview script</a:t>
            </a:r>
          </a:p>
          <a:p>
            <a:pPr marL="0" indent="0">
              <a:buNone/>
            </a:pPr>
            <a:endParaRPr lang="en-US" sz="2400" dirty="0" smtClean="0"/>
          </a:p>
          <a:p>
            <a:pPr marL="0" indent="0">
              <a:buNone/>
            </a:pPr>
            <a:r>
              <a:rPr lang="en-US" dirty="0" smtClean="0"/>
              <a:t>Semi-Structured </a:t>
            </a:r>
            <a:r>
              <a:rPr lang="en-US" dirty="0"/>
              <a:t>– </a:t>
            </a:r>
            <a:r>
              <a:rPr lang="en-US" sz="2400" dirty="0" smtClean="0"/>
              <a:t>High level questions, usually qualitative, uses an interview guide</a:t>
            </a:r>
          </a:p>
          <a:p>
            <a:pPr marL="0" indent="0">
              <a:buNone/>
            </a:pPr>
            <a:endParaRPr lang="en-US" sz="2400" dirty="0" smtClean="0"/>
          </a:p>
          <a:p>
            <a:pPr marL="0" indent="0">
              <a:buNone/>
            </a:pPr>
            <a:r>
              <a:rPr lang="en-US" dirty="0" smtClean="0"/>
              <a:t>Unstructured </a:t>
            </a:r>
            <a:r>
              <a:rPr lang="en-US" dirty="0"/>
              <a:t>– </a:t>
            </a:r>
            <a:r>
              <a:rPr lang="en-US" sz="2400" dirty="0" smtClean="0"/>
              <a:t>High level list of topics, exploratory in nature, often a conversation, used in ethnographies and case studies.</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49</a:t>
            </a:fld>
            <a:endParaRPr lang="en-US"/>
          </a:p>
        </p:txBody>
      </p:sp>
    </p:spTree>
    <p:extLst>
      <p:ext uri="{BB962C8B-B14F-4D97-AF65-F5344CB8AC3E}">
        <p14:creationId xmlns:p14="http://schemas.microsoft.com/office/powerpoint/2010/main" val="26274839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 Workflow</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3111604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4F43FBDB-460A-2C4D-8064-C249887F4FCB}" type="slidenum">
              <a:rPr lang="en-US" smtClean="0"/>
              <a:pPr/>
              <a:t>50</a:t>
            </a:fld>
            <a:endParaRPr lang="en-US"/>
          </a:p>
        </p:txBody>
      </p:sp>
    </p:spTree>
    <p:extLst>
      <p:ext uri="{BB962C8B-B14F-4D97-AF65-F5344CB8AC3E}">
        <p14:creationId xmlns:p14="http://schemas.microsoft.com/office/powerpoint/2010/main" val="30125192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EC9C52B9-EC89-4A6B-AA9D-144FFC46BD5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9BBA0030-F734-4BFF-B7C0-D4605FE9910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9407D684-90CE-477C-B752-1028F136ED58}"/>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E23FAB44-FDF6-492D-AB91-873429E8504C}"/>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9E2581B5-63F2-46B8-94FC-5539028CF1F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151713B9-5B9A-497F-8589-E08298263CE2}"/>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AF19A394-AA5E-45D2-A813-9865017F26E5}"/>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464D280C-F078-4F85-A2E3-D86EADC87A7E}"/>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2A494976-350C-4125-9072-FD6EB2537F70}"/>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34EA5CE0-1A75-4858-938C-B3C135421016}"/>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graphicEl>
                                              <a:dgm id="{24E8F012-276E-4177-B3B7-A17D7A67FB17}"/>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graphicEl>
                                              <a:dgm id="{0C736433-6115-4D39-9531-46EEA23941B6}"/>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graphicEl>
                                              <a:dgm id="{A70272BB-6392-4B82-B7AC-E0A3C1DCE68E}"/>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graphicEl>
                                              <a:dgm id="{A48F8654-5470-4FC0-AA08-BAA76A1152BF}"/>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graphicEl>
                                              <a:dgm id="{CAEAF409-CAD7-4DA3-8D27-CD744ACF8F9E}"/>
                                            </p:graphic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
                                            <p:graphicEl>
                                              <a:dgm id="{DF2A3DC8-1A9F-46DE-995F-7785E4E9A8F4}"/>
                                            </p:graphic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
                                            <p:graphicEl>
                                              <a:dgm id="{2A082AA1-0DE6-4419-8D92-E95CCD0BBA4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Interview Guide</a:t>
            </a:r>
            <a:endParaRPr lang="en-US" dirty="0"/>
          </a:p>
        </p:txBody>
      </p:sp>
      <p:sp>
        <p:nvSpPr>
          <p:cNvPr id="3" name="Content Placeholder 2"/>
          <p:cNvSpPr>
            <a:spLocks noGrp="1"/>
          </p:cNvSpPr>
          <p:nvPr>
            <p:ph idx="1"/>
          </p:nvPr>
        </p:nvSpPr>
        <p:spPr>
          <a:xfrm>
            <a:off x="457200" y="2246050"/>
            <a:ext cx="8229600" cy="3880113"/>
          </a:xfrm>
        </p:spPr>
        <p:txBody>
          <a:bodyPr>
            <a:normAutofit/>
          </a:bodyPr>
          <a:lstStyle/>
          <a:p>
            <a:r>
              <a:rPr lang="en-US" sz="2800" dirty="0" smtClean="0"/>
              <a:t>Contains an organized list of high level questions.</a:t>
            </a:r>
          </a:p>
          <a:p>
            <a:r>
              <a:rPr lang="en-US" sz="2800" dirty="0" smtClean="0"/>
              <a:t>ONLY A GUIDE!</a:t>
            </a:r>
          </a:p>
          <a:p>
            <a:r>
              <a:rPr lang="en-US" sz="2800" dirty="0" smtClean="0"/>
              <a:t>Questions can be skipped, asked out of order, followed up on, etc.</a:t>
            </a:r>
          </a:p>
          <a:p>
            <a:r>
              <a:rPr lang="en-US" sz="2800" dirty="0" smtClean="0"/>
              <a:t>Helps with pacing and to make sure core areas are covered.</a:t>
            </a:r>
            <a:endParaRPr lang="en-US" sz="2800"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51</a:t>
            </a:fld>
            <a:endParaRPr lang="en-US"/>
          </a:p>
        </p:txBody>
      </p:sp>
    </p:spTree>
    <p:extLst>
      <p:ext uri="{BB962C8B-B14F-4D97-AF65-F5344CB8AC3E}">
        <p14:creationId xmlns:p14="http://schemas.microsoft.com/office/powerpoint/2010/main" val="1877212176"/>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43FBDB-460A-2C4D-8064-C249887F4FCB}" type="slidenum">
              <a:rPr lang="en-US" smtClean="0"/>
              <a:pPr/>
              <a:t>52</a:t>
            </a:fld>
            <a:endParaRPr lang="en-US"/>
          </a:p>
        </p:txBody>
      </p:sp>
      <p:sp>
        <p:nvSpPr>
          <p:cNvPr id="6" name="Text Box 4"/>
          <p:cNvSpPr txBox="1">
            <a:spLocks noChangeArrowheads="1"/>
          </p:cNvSpPr>
          <p:nvPr/>
        </p:nvSpPr>
        <p:spPr bwMode="auto">
          <a:xfrm>
            <a:off x="1816326" y="6144489"/>
            <a:ext cx="5202314" cy="538956"/>
          </a:xfrm>
          <a:prstGeom prst="rect">
            <a:avLst/>
          </a:prstGeom>
          <a:solidFill>
            <a:srgbClr val="FFFFFF"/>
          </a:solidFill>
          <a:ln w="9525">
            <a:noFill/>
            <a:round/>
            <a:headEnd/>
            <a:tailEnd/>
          </a:ln>
        </p:spPr>
        <p:txBody>
          <a:bodyPr lIns="81639" tIns="53620" rIns="81639" bIns="40820" anchor="ctr" anchorCtr="1"/>
          <a:lstStyle/>
          <a:p>
            <a:r>
              <a:rPr lang="en-US" sz="1400" dirty="0" smtClean="0">
                <a:solidFill>
                  <a:srgbClr val="A6A6A6"/>
                </a:solidFill>
              </a:rPr>
              <a:t>E. Barr, C. Bird, P. Rigby, A. Hindle, D. German, and P. Devanbu. Cohesive and Isolated Development with Branches. FASE 2012</a:t>
            </a:r>
            <a:endParaRPr lang="en-US" sz="1400" dirty="0">
              <a:solidFill>
                <a:srgbClr val="A6A6A6"/>
              </a:solidFill>
            </a:endParaRPr>
          </a:p>
        </p:txBody>
      </p:sp>
      <p:pic>
        <p:nvPicPr>
          <p:cNvPr id="8" name="Picture 7"/>
          <p:cNvPicPr>
            <a:picLocks noChangeAspect="1"/>
          </p:cNvPicPr>
          <p:nvPr/>
        </p:nvPicPr>
        <p:blipFill>
          <a:blip r:embed="rId2"/>
          <a:stretch>
            <a:fillRect/>
          </a:stretch>
        </p:blipFill>
        <p:spPr>
          <a:xfrm>
            <a:off x="635631" y="1040632"/>
            <a:ext cx="4281643" cy="4331794"/>
          </a:xfrm>
          <a:prstGeom prst="rect">
            <a:avLst/>
          </a:prstGeom>
        </p:spPr>
      </p:pic>
      <p:pic>
        <p:nvPicPr>
          <p:cNvPr id="9" name="Picture 8"/>
          <p:cNvPicPr>
            <a:picLocks noChangeAspect="1"/>
          </p:cNvPicPr>
          <p:nvPr/>
        </p:nvPicPr>
        <p:blipFill>
          <a:blip r:embed="rId3"/>
          <a:stretch>
            <a:fillRect/>
          </a:stretch>
        </p:blipFill>
        <p:spPr>
          <a:xfrm>
            <a:off x="4917274" y="1040632"/>
            <a:ext cx="3985568" cy="2809594"/>
          </a:xfrm>
          <a:prstGeom prst="rect">
            <a:avLst/>
          </a:prstGeom>
        </p:spPr>
      </p:pic>
    </p:spTree>
    <p:extLst>
      <p:ext uri="{BB962C8B-B14F-4D97-AF65-F5344CB8AC3E}">
        <p14:creationId xmlns:p14="http://schemas.microsoft.com/office/powerpoint/2010/main" val="3844173740"/>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Identify Subjects</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53</a:t>
            </a:fld>
            <a:endParaRPr lang="en-US"/>
          </a:p>
        </p:txBody>
      </p:sp>
      <p:pic>
        <p:nvPicPr>
          <p:cNvPr id="5" name="Picture 4"/>
          <p:cNvPicPr>
            <a:picLocks noChangeAspect="1"/>
          </p:cNvPicPr>
          <p:nvPr/>
        </p:nvPicPr>
        <p:blipFill rotWithShape="1">
          <a:blip r:embed="rId3"/>
          <a:srcRect t="33641" b="30369"/>
          <a:stretch/>
        </p:blipFill>
        <p:spPr>
          <a:xfrm>
            <a:off x="756197" y="1504764"/>
            <a:ext cx="7631606" cy="1908700"/>
          </a:xfrm>
          <a:prstGeom prst="rect">
            <a:avLst/>
          </a:prstGeom>
        </p:spPr>
      </p:pic>
      <p:sp>
        <p:nvSpPr>
          <p:cNvPr id="6" name="TextBox 5"/>
          <p:cNvSpPr txBox="1"/>
          <p:nvPr/>
        </p:nvSpPr>
        <p:spPr>
          <a:xfrm>
            <a:off x="756197" y="3812560"/>
            <a:ext cx="4512967" cy="523220"/>
          </a:xfrm>
          <a:prstGeom prst="rect">
            <a:avLst/>
          </a:prstGeom>
          <a:noFill/>
        </p:spPr>
        <p:txBody>
          <a:bodyPr wrap="none" rtlCol="0">
            <a:spAutoFit/>
          </a:bodyPr>
          <a:lstStyle/>
          <a:p>
            <a:r>
              <a:rPr lang="en-US" sz="2800" dirty="0" smtClean="0"/>
              <a:t>You can’t interview everyone!</a:t>
            </a:r>
            <a:endParaRPr lang="en-US" sz="2800" dirty="0"/>
          </a:p>
        </p:txBody>
      </p:sp>
      <p:sp>
        <p:nvSpPr>
          <p:cNvPr id="7" name="TextBox 6"/>
          <p:cNvSpPr txBox="1"/>
          <p:nvPr/>
        </p:nvSpPr>
        <p:spPr>
          <a:xfrm>
            <a:off x="3195961" y="4746144"/>
            <a:ext cx="5191842" cy="830997"/>
          </a:xfrm>
          <a:prstGeom prst="rect">
            <a:avLst/>
          </a:prstGeom>
          <a:noFill/>
        </p:spPr>
        <p:txBody>
          <a:bodyPr wrap="square" rtlCol="0">
            <a:spAutoFit/>
          </a:bodyPr>
          <a:lstStyle/>
          <a:p>
            <a:r>
              <a:rPr lang="en-US" sz="2400" dirty="0" smtClean="0"/>
              <a:t>Doesn’t have to be a random sample, but you can still try to achieve coverage.</a:t>
            </a:r>
            <a:endParaRPr lang="en-US" sz="2400" dirty="0"/>
          </a:p>
        </p:txBody>
      </p:sp>
      <p:sp>
        <p:nvSpPr>
          <p:cNvPr id="8" name="TextBox 7"/>
          <p:cNvSpPr txBox="1"/>
          <p:nvPr/>
        </p:nvSpPr>
        <p:spPr>
          <a:xfrm>
            <a:off x="847934" y="5759389"/>
            <a:ext cx="6635942" cy="461665"/>
          </a:xfrm>
          <a:prstGeom prst="rect">
            <a:avLst/>
          </a:prstGeom>
          <a:noFill/>
        </p:spPr>
        <p:txBody>
          <a:bodyPr wrap="square" rtlCol="0">
            <a:spAutoFit/>
          </a:bodyPr>
          <a:lstStyle/>
          <a:p>
            <a:r>
              <a:rPr lang="en-US" sz="2400" dirty="0" smtClean="0"/>
              <a:t>Don’t be afraid to add/remove people as you go</a:t>
            </a:r>
            <a:endParaRPr lang="en-US" sz="2400" dirty="0"/>
          </a:p>
        </p:txBody>
      </p:sp>
    </p:spTree>
    <p:extLst>
      <p:ext uri="{BB962C8B-B14F-4D97-AF65-F5344CB8AC3E}">
        <p14:creationId xmlns:p14="http://schemas.microsoft.com/office/powerpoint/2010/main" val="3657490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Data collection</a:t>
            </a:r>
            <a:endParaRPr lang="en-US" dirty="0"/>
          </a:p>
        </p:txBody>
      </p:sp>
      <p:sp>
        <p:nvSpPr>
          <p:cNvPr id="3" name="Content Placeholder 2"/>
          <p:cNvSpPr>
            <a:spLocks noGrp="1"/>
          </p:cNvSpPr>
          <p:nvPr>
            <p:ph idx="1"/>
          </p:nvPr>
        </p:nvSpPr>
        <p:spPr>
          <a:xfrm>
            <a:off x="457200" y="1455368"/>
            <a:ext cx="8229600" cy="4525963"/>
          </a:xfrm>
        </p:spPr>
        <p:txBody>
          <a:bodyPr/>
          <a:lstStyle/>
          <a:p>
            <a:pPr marL="0" indent="0">
              <a:buNone/>
            </a:pPr>
            <a:r>
              <a:rPr lang="en-US" dirty="0" smtClean="0"/>
              <a:t>Some interviews may require interviewee-specific preparation.</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54</a:t>
            </a:fld>
            <a:endParaRPr lang="en-US"/>
          </a:p>
        </p:txBody>
      </p:sp>
      <p:sp>
        <p:nvSpPr>
          <p:cNvPr id="5" name="Text Box 4"/>
          <p:cNvSpPr txBox="1">
            <a:spLocks noChangeArrowheads="1"/>
          </p:cNvSpPr>
          <p:nvPr/>
        </p:nvSpPr>
        <p:spPr bwMode="auto">
          <a:xfrm>
            <a:off x="568171" y="6126163"/>
            <a:ext cx="7918881" cy="538956"/>
          </a:xfrm>
          <a:prstGeom prst="rect">
            <a:avLst/>
          </a:prstGeom>
          <a:solidFill>
            <a:srgbClr val="FFFFFF"/>
          </a:solidFill>
          <a:ln w="9525">
            <a:noFill/>
            <a:round/>
            <a:headEnd/>
            <a:tailEnd/>
          </a:ln>
        </p:spPr>
        <p:txBody>
          <a:bodyPr lIns="81639" tIns="53620" rIns="81639" bIns="40820" anchor="ctr" anchorCtr="1"/>
          <a:lstStyle/>
          <a:p>
            <a:r>
              <a:rPr lang="en-US" sz="1400" dirty="0" smtClean="0">
                <a:solidFill>
                  <a:srgbClr val="A6A6A6"/>
                </a:solidFill>
              </a:rPr>
              <a:t>A. Hindle, C. Bird, T. Zimmermann, N. Nagappan.  Relating Requirements to Implementation via Topic Analysis: Do Topics Extracted From Requirements Make Sense to Managers and Developers?  ICSM 2012</a:t>
            </a:r>
            <a:endParaRPr lang="en-US" sz="1400" dirty="0">
              <a:solidFill>
                <a:srgbClr val="A6A6A6"/>
              </a:solidFill>
            </a:endParaRPr>
          </a:p>
        </p:txBody>
      </p:sp>
      <p:pic>
        <p:nvPicPr>
          <p:cNvPr id="6" name="Picture 5"/>
          <p:cNvPicPr>
            <a:picLocks noChangeAspect="1"/>
          </p:cNvPicPr>
          <p:nvPr/>
        </p:nvPicPr>
        <p:blipFill>
          <a:blip r:embed="rId2"/>
          <a:stretch>
            <a:fillRect/>
          </a:stretch>
        </p:blipFill>
        <p:spPr>
          <a:xfrm>
            <a:off x="1025370" y="2644519"/>
            <a:ext cx="7093260" cy="3591437"/>
          </a:xfrm>
          <a:prstGeom prst="rect">
            <a:avLst/>
          </a:prstGeom>
        </p:spPr>
      </p:pic>
    </p:spTree>
    <p:extLst>
      <p:ext uri="{BB962C8B-B14F-4D97-AF65-F5344CB8AC3E}">
        <p14:creationId xmlns:p14="http://schemas.microsoft.com/office/powerpoint/2010/main" val="3280446073"/>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Contacting</a:t>
            </a:r>
            <a:endParaRPr lang="en-US" dirty="0"/>
          </a:p>
        </p:txBody>
      </p:sp>
      <p:sp>
        <p:nvSpPr>
          <p:cNvPr id="3" name="Content Placeholder 2"/>
          <p:cNvSpPr>
            <a:spLocks noGrp="1"/>
          </p:cNvSpPr>
          <p:nvPr>
            <p:ph idx="1"/>
          </p:nvPr>
        </p:nvSpPr>
        <p:spPr/>
        <p:txBody>
          <a:bodyPr/>
          <a:lstStyle/>
          <a:p>
            <a:pPr marL="0" indent="0">
              <a:buNone/>
            </a:pPr>
            <a:r>
              <a:rPr lang="en-US" dirty="0" smtClean="0"/>
              <a:t>Introduce yourself.</a:t>
            </a:r>
          </a:p>
          <a:p>
            <a:pPr marL="0" indent="0">
              <a:buNone/>
            </a:pPr>
            <a:r>
              <a:rPr lang="en-US" dirty="0" smtClean="0"/>
              <a:t>Tell them what your goal is.</a:t>
            </a:r>
          </a:p>
          <a:p>
            <a:pPr marL="0" indent="0">
              <a:buNone/>
            </a:pPr>
            <a:r>
              <a:rPr lang="en-US" dirty="0" smtClean="0"/>
              <a:t>How can it benefit them?</a:t>
            </a:r>
          </a:p>
          <a:p>
            <a:pPr marL="0" indent="0">
              <a:buNone/>
            </a:pPr>
            <a:r>
              <a:rPr lang="en-US" dirty="0" smtClean="0"/>
              <a:t>How long will it take?</a:t>
            </a:r>
          </a:p>
          <a:p>
            <a:pPr marL="0" indent="0">
              <a:buNone/>
            </a:pPr>
            <a:r>
              <a:rPr lang="en-US" dirty="0" smtClean="0"/>
              <a:t>Do they need any preparation?</a:t>
            </a:r>
          </a:p>
          <a:p>
            <a:pPr marL="0" indent="0">
              <a:buNone/>
            </a:pPr>
            <a:r>
              <a:rPr lang="en-US" dirty="0" smtClean="0"/>
              <a:t>Why did you select them in particular?</a:t>
            </a:r>
          </a:p>
        </p:txBody>
      </p:sp>
      <p:sp>
        <p:nvSpPr>
          <p:cNvPr id="4" name="Slide Number Placeholder 3"/>
          <p:cNvSpPr>
            <a:spLocks noGrp="1"/>
          </p:cNvSpPr>
          <p:nvPr>
            <p:ph type="sldNum" sz="quarter" idx="12"/>
          </p:nvPr>
        </p:nvSpPr>
        <p:spPr/>
        <p:txBody>
          <a:bodyPr/>
          <a:lstStyle/>
          <a:p>
            <a:fld id="{4F43FBDB-460A-2C4D-8064-C249887F4FCB}" type="slidenum">
              <a:rPr lang="en-US" smtClean="0"/>
              <a:pPr/>
              <a:t>55</a:t>
            </a:fld>
            <a:endParaRPr lang="en-US"/>
          </a:p>
        </p:txBody>
      </p:sp>
    </p:spTree>
    <p:extLst>
      <p:ext uri="{BB962C8B-B14F-4D97-AF65-F5344CB8AC3E}">
        <p14:creationId xmlns:p14="http://schemas.microsoft.com/office/powerpoint/2010/main" val="49704326"/>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4F43FBDB-460A-2C4D-8064-C249887F4FCB}" type="slidenum">
              <a:rPr lang="en-US" smtClean="0"/>
              <a:pPr/>
              <a:t>56</a:t>
            </a:fld>
            <a:endParaRPr lang="en-US" dirty="0"/>
          </a:p>
        </p:txBody>
      </p:sp>
      <p:pic>
        <p:nvPicPr>
          <p:cNvPr id="5" name="Picture 4"/>
          <p:cNvPicPr>
            <a:picLocks noChangeAspect="1"/>
          </p:cNvPicPr>
          <p:nvPr/>
        </p:nvPicPr>
        <p:blipFill>
          <a:blip r:embed="rId2"/>
          <a:stretch>
            <a:fillRect/>
          </a:stretch>
        </p:blipFill>
        <p:spPr>
          <a:xfrm>
            <a:off x="0" y="0"/>
            <a:ext cx="9144000" cy="6559296"/>
          </a:xfrm>
          <a:prstGeom prst="rect">
            <a:avLst/>
          </a:prstGeom>
        </p:spPr>
      </p:pic>
      <p:sp>
        <p:nvSpPr>
          <p:cNvPr id="6" name="Text Box 4"/>
          <p:cNvSpPr txBox="1">
            <a:spLocks noChangeArrowheads="1"/>
          </p:cNvSpPr>
          <p:nvPr/>
        </p:nvSpPr>
        <p:spPr bwMode="auto">
          <a:xfrm>
            <a:off x="1816326" y="6269434"/>
            <a:ext cx="5202314" cy="538956"/>
          </a:xfrm>
          <a:prstGeom prst="rect">
            <a:avLst/>
          </a:prstGeom>
          <a:solidFill>
            <a:srgbClr val="FFFFFF"/>
          </a:solidFill>
          <a:ln w="9525">
            <a:noFill/>
            <a:round/>
            <a:headEnd/>
            <a:tailEnd/>
          </a:ln>
        </p:spPr>
        <p:txBody>
          <a:bodyPr lIns="81639" tIns="53620" rIns="81639" bIns="40820" anchor="ctr" anchorCtr="1"/>
          <a:lstStyle/>
          <a:p>
            <a:r>
              <a:rPr lang="en-US" sz="1400" dirty="0" smtClean="0">
                <a:solidFill>
                  <a:srgbClr val="A6A6A6"/>
                </a:solidFill>
              </a:rPr>
              <a:t>A. Bacchelli and C. Bird.  Expectations, Outcomes, and Challenges of Modern Code Review. ICSE 2013 2012</a:t>
            </a:r>
            <a:endParaRPr lang="en-US" sz="1400" dirty="0">
              <a:solidFill>
                <a:srgbClr val="A6A6A6"/>
              </a:solidFill>
            </a:endParaRPr>
          </a:p>
        </p:txBody>
      </p:sp>
    </p:spTree>
    <p:extLst>
      <p:ext uri="{BB962C8B-B14F-4D97-AF65-F5344CB8AC3E}">
        <p14:creationId xmlns:p14="http://schemas.microsoft.com/office/powerpoint/2010/main" val="2401187082"/>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During: Two people is best</a:t>
            </a:r>
            <a:endParaRPr lang="en-US" dirty="0"/>
          </a:p>
        </p:txBody>
      </p:sp>
      <p:sp>
        <p:nvSpPr>
          <p:cNvPr id="3" name="Content Placeholder 2"/>
          <p:cNvSpPr>
            <a:spLocks noGrp="1"/>
          </p:cNvSpPr>
          <p:nvPr>
            <p:ph idx="1"/>
          </p:nvPr>
        </p:nvSpPr>
        <p:spPr>
          <a:xfrm>
            <a:off x="457199" y="1600200"/>
            <a:ext cx="4576439" cy="4525963"/>
          </a:xfrm>
        </p:spPr>
        <p:txBody>
          <a:bodyPr/>
          <a:lstStyle/>
          <a:p>
            <a:r>
              <a:rPr lang="en-US" dirty="0" smtClean="0"/>
              <a:t>Tend to ask more questions == more info</a:t>
            </a:r>
          </a:p>
          <a:p>
            <a:r>
              <a:rPr lang="en-US" dirty="0" smtClean="0"/>
              <a:t>Less “down time”</a:t>
            </a:r>
          </a:p>
          <a:p>
            <a:r>
              <a:rPr lang="en-US" dirty="0" smtClean="0"/>
              <a:t>One writes, one talks</a:t>
            </a:r>
          </a:p>
          <a:p>
            <a:r>
              <a:rPr lang="en-US" dirty="0" smtClean="0"/>
              <a:t>Discuss afterwards</a:t>
            </a:r>
          </a:p>
          <a:p>
            <a:r>
              <a:rPr lang="en-US" dirty="0" smtClean="0"/>
              <a:t>Three or more can be threatening</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57</a:t>
            </a:fld>
            <a:endParaRPr lang="en-US"/>
          </a:p>
        </p:txBody>
      </p:sp>
      <p:pic>
        <p:nvPicPr>
          <p:cNvPr id="5" name="Picture 4"/>
          <p:cNvPicPr>
            <a:picLocks noChangeAspect="1"/>
          </p:cNvPicPr>
          <p:nvPr/>
        </p:nvPicPr>
        <p:blipFill rotWithShape="1">
          <a:blip r:embed="rId2"/>
          <a:srcRect l="1419" t="736" r="2318" b="2820"/>
          <a:stretch/>
        </p:blipFill>
        <p:spPr>
          <a:xfrm>
            <a:off x="5184465" y="1600200"/>
            <a:ext cx="3675449" cy="4293748"/>
          </a:xfrm>
          <a:prstGeom prst="rect">
            <a:avLst/>
          </a:prstGeom>
        </p:spPr>
      </p:pic>
    </p:spTree>
    <p:extLst>
      <p:ext uri="{BB962C8B-B14F-4D97-AF65-F5344CB8AC3E}">
        <p14:creationId xmlns:p14="http://schemas.microsoft.com/office/powerpoint/2010/main" val="2337121231"/>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During: General Tips</a:t>
            </a:r>
            <a:endParaRPr lang="en-US" dirty="0"/>
          </a:p>
        </p:txBody>
      </p:sp>
      <p:sp>
        <p:nvSpPr>
          <p:cNvPr id="3" name="Content Placeholder 2"/>
          <p:cNvSpPr>
            <a:spLocks noGrp="1"/>
          </p:cNvSpPr>
          <p:nvPr>
            <p:ph idx="1"/>
          </p:nvPr>
        </p:nvSpPr>
        <p:spPr>
          <a:xfrm>
            <a:off x="457199" y="1600200"/>
            <a:ext cx="6556159" cy="4525963"/>
          </a:xfrm>
        </p:spPr>
        <p:txBody>
          <a:bodyPr/>
          <a:lstStyle/>
          <a:p>
            <a:r>
              <a:rPr lang="en-US" dirty="0" smtClean="0"/>
              <a:t>Ask to record.  Still take notes (What if it didn’t record!)</a:t>
            </a:r>
          </a:p>
          <a:p>
            <a:r>
              <a:rPr lang="en-US" dirty="0" smtClean="0"/>
              <a:t>You want to listen to them, don’t make them listen to you!</a:t>
            </a:r>
          </a:p>
          <a:p>
            <a:r>
              <a:rPr lang="en-US" dirty="0" smtClean="0"/>
              <a:t>Face to face is best, even if online.</a:t>
            </a:r>
          </a:p>
          <a:p>
            <a:r>
              <a:rPr lang="en-US" dirty="0" smtClean="0"/>
              <a:t>Be aware of time.</a:t>
            </a:r>
          </a:p>
          <a:p>
            <a:endParaRPr lang="en-US" dirty="0" smtClean="0"/>
          </a:p>
          <a:p>
            <a:endParaRPr lang="en-US" dirty="0" smtClean="0"/>
          </a:p>
          <a:p>
            <a:pPr marL="0" indent="0">
              <a:buNone/>
            </a:pPr>
            <a:endParaRPr lang="en-US" dirty="0" smtClean="0"/>
          </a:p>
        </p:txBody>
      </p:sp>
      <p:sp>
        <p:nvSpPr>
          <p:cNvPr id="4" name="Slide Number Placeholder 3"/>
          <p:cNvSpPr>
            <a:spLocks noGrp="1"/>
          </p:cNvSpPr>
          <p:nvPr>
            <p:ph type="sldNum" sz="quarter" idx="12"/>
          </p:nvPr>
        </p:nvSpPr>
        <p:spPr/>
        <p:txBody>
          <a:bodyPr/>
          <a:lstStyle/>
          <a:p>
            <a:fld id="{4F43FBDB-460A-2C4D-8064-C249887F4FCB}" type="slidenum">
              <a:rPr lang="en-US" smtClean="0"/>
              <a:pPr/>
              <a:t>58</a:t>
            </a:fld>
            <a:endParaRPr lang="en-US"/>
          </a:p>
        </p:txBody>
      </p:sp>
      <p:pic>
        <p:nvPicPr>
          <p:cNvPr id="5" name="Picture 4"/>
          <p:cNvPicPr>
            <a:picLocks noChangeAspect="1"/>
          </p:cNvPicPr>
          <p:nvPr/>
        </p:nvPicPr>
        <p:blipFill>
          <a:blip r:embed="rId2"/>
          <a:stretch>
            <a:fillRect/>
          </a:stretch>
        </p:blipFill>
        <p:spPr>
          <a:xfrm rot="1127181">
            <a:off x="7165885" y="1485980"/>
            <a:ext cx="700243" cy="1667245"/>
          </a:xfrm>
          <a:prstGeom prst="rect">
            <a:avLst/>
          </a:prstGeom>
        </p:spPr>
      </p:pic>
    </p:spTree>
    <p:extLst>
      <p:ext uri="{BB962C8B-B14F-4D97-AF65-F5344CB8AC3E}">
        <p14:creationId xmlns:p14="http://schemas.microsoft.com/office/powerpoint/2010/main" val="31131981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a:t>
            </a:r>
            <a:endParaRPr lang="en-US" dirty="0"/>
          </a:p>
        </p:txBody>
      </p:sp>
      <p:sp>
        <p:nvSpPr>
          <p:cNvPr id="3" name="Content Placeholder 2"/>
          <p:cNvSpPr>
            <a:spLocks noGrp="1"/>
          </p:cNvSpPr>
          <p:nvPr>
            <p:ph idx="1"/>
          </p:nvPr>
        </p:nvSpPr>
        <p:spPr/>
        <p:txBody>
          <a:bodyPr>
            <a:normAutofit/>
          </a:bodyPr>
          <a:lstStyle/>
          <a:p>
            <a:r>
              <a:rPr lang="en-US" sz="2800" dirty="0" smtClean="0"/>
              <a:t>Write down post-interview notes.  Thoughts, impressions, discussion with co-interviewer, follow-ups.</a:t>
            </a:r>
          </a:p>
          <a:p>
            <a:r>
              <a:rPr lang="en-US" sz="2800" dirty="0" smtClean="0"/>
              <a:t>Do you need to continue interviewing? (saturation)</a:t>
            </a:r>
          </a:p>
          <a:p>
            <a:r>
              <a:rPr lang="en-US" sz="2800" dirty="0" smtClean="0"/>
              <a:t>Do you need to modify your guide?</a:t>
            </a:r>
          </a:p>
          <a:p>
            <a:r>
              <a:rPr lang="en-US" sz="2800" dirty="0" smtClean="0"/>
              <a:t>Do you need to transcribe?</a:t>
            </a:r>
          </a:p>
        </p:txBody>
      </p:sp>
      <p:sp>
        <p:nvSpPr>
          <p:cNvPr id="4" name="Slide Number Placeholder 3"/>
          <p:cNvSpPr>
            <a:spLocks noGrp="1"/>
          </p:cNvSpPr>
          <p:nvPr>
            <p:ph type="sldNum" sz="quarter" idx="12"/>
          </p:nvPr>
        </p:nvSpPr>
        <p:spPr/>
        <p:txBody>
          <a:bodyPr/>
          <a:lstStyle/>
          <a:p>
            <a:fld id="{4F43FBDB-460A-2C4D-8064-C249887F4FCB}" type="slidenum">
              <a:rPr lang="en-US" smtClean="0"/>
              <a:pPr/>
              <a:t>59</a:t>
            </a:fld>
            <a:endParaRPr lang="en-US"/>
          </a:p>
        </p:txBody>
      </p:sp>
    </p:spTree>
    <p:extLst>
      <p:ext uri="{BB962C8B-B14F-4D97-AF65-F5344CB8AC3E}">
        <p14:creationId xmlns:p14="http://schemas.microsoft.com/office/powerpoint/2010/main" val="3494735915"/>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transcription</a:t>
            </a:r>
            <a:endParaRPr lang="en-US" dirty="0"/>
          </a:p>
        </p:txBody>
      </p:sp>
      <p:sp>
        <p:nvSpPr>
          <p:cNvPr id="3" name="Content Placeholder 2"/>
          <p:cNvSpPr>
            <a:spLocks noGrp="1"/>
          </p:cNvSpPr>
          <p:nvPr>
            <p:ph idx="1"/>
          </p:nvPr>
        </p:nvSpPr>
        <p:spPr>
          <a:xfrm>
            <a:off x="447040" y="1600200"/>
            <a:ext cx="8229600" cy="4525963"/>
          </a:xfrm>
        </p:spPr>
        <p:txBody>
          <a:bodyPr/>
          <a:lstStyle/>
          <a:p>
            <a:pPr marL="0" indent="0">
              <a:buNone/>
            </a:pPr>
            <a:r>
              <a:rPr lang="en-US" dirty="0" smtClean="0"/>
              <a:t>Verbatim == time consuming or expensive and error prone.  (but still may be worth it)</a:t>
            </a:r>
          </a:p>
          <a:p>
            <a:pPr marL="0" indent="0">
              <a:buNone/>
            </a:pPr>
            <a:endParaRPr lang="en-US" dirty="0"/>
          </a:p>
          <a:p>
            <a:pPr marL="0" indent="0">
              <a:buNone/>
            </a:pPr>
            <a:r>
              <a:rPr lang="en-US" dirty="0" smtClean="0"/>
              <a:t>Partial transcription: capture the main idea in 10-30 second chunks.</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60</a:t>
            </a:fld>
            <a:endParaRPr lang="en-US"/>
          </a:p>
        </p:txBody>
      </p:sp>
    </p:spTree>
    <p:extLst>
      <p:ext uri="{BB962C8B-B14F-4D97-AF65-F5344CB8AC3E}">
        <p14:creationId xmlns:p14="http://schemas.microsoft.com/office/powerpoint/2010/main" val="33291703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 name="TextBox 2"/>
          <p:cNvSpPr txBox="1"/>
          <p:nvPr/>
        </p:nvSpPr>
        <p:spPr>
          <a:xfrm>
            <a:off x="0" y="-35511"/>
            <a:ext cx="4891595" cy="1015663"/>
          </a:xfrm>
          <a:prstGeom prst="rect">
            <a:avLst/>
          </a:prstGeom>
          <a:solidFill>
            <a:schemeClr val="tx1">
              <a:lumMod val="65000"/>
              <a:lumOff val="35000"/>
              <a:alpha val="0"/>
            </a:schemeClr>
          </a:solidFill>
        </p:spPr>
        <p:txBody>
          <a:bodyPr wrap="square" rtlCol="0">
            <a:spAutoFit/>
          </a:bodyPr>
          <a:lstStyle/>
          <a:p>
            <a:pPr algn="ctr"/>
            <a:r>
              <a:rPr lang="en-US" sz="6000" b="1" dirty="0" smtClean="0">
                <a:ln w="19050">
                  <a:solidFill>
                    <a:schemeClr val="tx1"/>
                  </a:solidFill>
                </a:ln>
                <a:solidFill>
                  <a:schemeClr val="bg1"/>
                </a:solidFill>
                <a:latin typeface="Helvetica Neue Bold Condensed"/>
              </a:rPr>
              <a:t>Card Sorting</a:t>
            </a:r>
            <a:endParaRPr lang="en-US" sz="6000" b="1" dirty="0">
              <a:ln w="19050">
                <a:solidFill>
                  <a:schemeClr val="tx1"/>
                </a:solidFill>
              </a:ln>
              <a:solidFill>
                <a:schemeClr val="bg1"/>
              </a:solidFill>
              <a:latin typeface="Helvetica Neue Bold Condensed"/>
            </a:endParaRPr>
          </a:p>
        </p:txBody>
      </p:sp>
      <p:sp>
        <p:nvSpPr>
          <p:cNvPr id="2" name="Slide Number Placeholder 1"/>
          <p:cNvSpPr>
            <a:spLocks noGrp="1"/>
          </p:cNvSpPr>
          <p:nvPr>
            <p:ph type="sldNum" sz="quarter" idx="12"/>
          </p:nvPr>
        </p:nvSpPr>
        <p:spPr/>
        <p:txBody>
          <a:bodyPr/>
          <a:lstStyle/>
          <a:p>
            <a:fld id="{4F43FBDB-460A-2C4D-8064-C249887F4FCB}" type="slidenum">
              <a:rPr lang="en-US" smtClean="0"/>
              <a:pPr/>
              <a:t>61</a:t>
            </a:fld>
            <a:endParaRPr lang="en-US"/>
          </a:p>
        </p:txBody>
      </p:sp>
    </p:spTree>
    <p:extLst>
      <p:ext uri="{BB962C8B-B14F-4D97-AF65-F5344CB8AC3E}">
        <p14:creationId xmlns:p14="http://schemas.microsoft.com/office/powerpoint/2010/main" val="290243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2771" name="Freeform 2"/>
          <p:cNvSpPr>
            <a:spLocks/>
          </p:cNvSpPr>
          <p:nvPr/>
        </p:nvSpPr>
        <p:spPr bwMode="auto">
          <a:xfrm>
            <a:off x="267890" y="-8929"/>
            <a:ext cx="5585520" cy="878458"/>
          </a:xfrm>
          <a:custGeom>
            <a:avLst/>
            <a:gdLst>
              <a:gd name="T0" fmla="*/ 0 w 21600"/>
              <a:gd name="T1" fmla="*/ 1249363 h 21600"/>
              <a:gd name="T2" fmla="*/ 7943850 w 21600"/>
              <a:gd name="T3" fmla="*/ 0 h 21600"/>
              <a:gd name="T4" fmla="*/ 0 w 21600"/>
              <a:gd name="T5" fmla="*/ 38059 h 21600"/>
              <a:gd name="T6" fmla="*/ 0 w 21600"/>
              <a:gd name="T7" fmla="*/ 1249363 h 21600"/>
              <a:gd name="T8" fmla="*/ 0 w 21600"/>
              <a:gd name="T9" fmla="*/ 1249363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lnTo>
                  <a:pt x="21600" y="0"/>
                </a:lnTo>
                <a:lnTo>
                  <a:pt x="0" y="658"/>
                </a:lnTo>
                <a:lnTo>
                  <a:pt x="0" y="21600"/>
                </a:lnTo>
                <a:close/>
                <a:moveTo>
                  <a:pt x="0" y="21600"/>
                </a:moveTo>
              </a:path>
            </a:pathLst>
          </a:custGeom>
          <a:solidFill>
            <a:srgbClr val="000000"/>
          </a:solidFill>
          <a:ln w="25400" cap="flat">
            <a:solidFill>
              <a:schemeClr val="tx1"/>
            </a:solidFill>
            <a:prstDash val="solid"/>
            <a:miter lim="800000"/>
            <a:headEnd type="none" w="med" len="med"/>
            <a:tailEnd type="none" w="med" len="med"/>
          </a:ln>
        </p:spPr>
        <p:txBody>
          <a:bodyPr lIns="0" tIns="0" rIns="0" bIns="0"/>
          <a:lstStyle/>
          <a:p>
            <a:endParaRPr lang="en-US" sz="1266"/>
          </a:p>
        </p:txBody>
      </p:sp>
      <p:sp>
        <p:nvSpPr>
          <p:cNvPr id="2" name="Rectangle 3"/>
          <p:cNvSpPr>
            <a:spLocks/>
          </p:cNvSpPr>
          <p:nvPr/>
        </p:nvSpPr>
        <p:spPr bwMode="auto">
          <a:xfrm>
            <a:off x="267891" y="267891"/>
            <a:ext cx="8340328" cy="482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lvl1pPr algn="l">
              <a:defRPr sz="1200">
                <a:solidFill>
                  <a:schemeClr val="tx1"/>
                </a:solidFill>
                <a:latin typeface="Helvetica Neue Light" charset="0"/>
              </a:defRPr>
            </a:lvl1pPr>
            <a:lvl2pPr algn="l">
              <a:defRPr sz="1200">
                <a:solidFill>
                  <a:schemeClr val="tx1"/>
                </a:solidFill>
                <a:latin typeface="Helvetica Neue Light" charset="0"/>
              </a:defRPr>
            </a:lvl2pPr>
            <a:lvl3pPr algn="l">
              <a:defRPr sz="1200">
                <a:solidFill>
                  <a:schemeClr val="tx1"/>
                </a:solidFill>
                <a:latin typeface="Helvetica Neue Light" charset="0"/>
              </a:defRPr>
            </a:lvl3pPr>
            <a:lvl4pPr algn="l">
              <a:defRPr sz="1200">
                <a:solidFill>
                  <a:schemeClr val="tx1"/>
                </a:solidFill>
                <a:latin typeface="Helvetica Neue Light" charset="0"/>
              </a:defRPr>
            </a:lvl4pPr>
            <a:lvl5pPr algn="l">
              <a:defRPr sz="1200">
                <a:solidFill>
                  <a:schemeClr val="tx1"/>
                </a:solidFill>
                <a:latin typeface="Helvetica Neue Light" charset="0"/>
              </a:defRPr>
            </a:lvl5pPr>
            <a:lvl6pPr fontAlgn="base">
              <a:spcBef>
                <a:spcPct val="0"/>
              </a:spcBef>
              <a:spcAft>
                <a:spcPct val="0"/>
              </a:spcAft>
              <a:defRPr sz="1200">
                <a:solidFill>
                  <a:schemeClr val="tx1"/>
                </a:solidFill>
                <a:latin typeface="Helvetica Neue Light" charset="0"/>
              </a:defRPr>
            </a:lvl6pPr>
            <a:lvl7pPr fontAlgn="base">
              <a:spcBef>
                <a:spcPct val="0"/>
              </a:spcBef>
              <a:spcAft>
                <a:spcPct val="0"/>
              </a:spcAft>
              <a:defRPr sz="1200">
                <a:solidFill>
                  <a:schemeClr val="tx1"/>
                </a:solidFill>
                <a:latin typeface="Helvetica Neue Light" charset="0"/>
              </a:defRPr>
            </a:lvl7pPr>
            <a:lvl8pPr fontAlgn="base">
              <a:spcBef>
                <a:spcPct val="0"/>
              </a:spcBef>
              <a:spcAft>
                <a:spcPct val="0"/>
              </a:spcAft>
              <a:defRPr sz="1200">
                <a:solidFill>
                  <a:schemeClr val="tx1"/>
                </a:solidFill>
                <a:latin typeface="Helvetica Neue Light" charset="0"/>
              </a:defRPr>
            </a:lvl8pPr>
            <a:lvl9pPr fontAlgn="base">
              <a:spcBef>
                <a:spcPct val="0"/>
              </a:spcBef>
              <a:spcAft>
                <a:spcPct val="0"/>
              </a:spcAft>
              <a:defRPr sz="1200">
                <a:solidFill>
                  <a:schemeClr val="tx1"/>
                </a:solidFill>
                <a:latin typeface="Helvetica Neue Light" charset="0"/>
              </a:defRPr>
            </a:lvl9pPr>
          </a:lstStyle>
          <a:p>
            <a:pPr eaLnBrk="1" hangingPunct="1">
              <a:defRPr/>
            </a:pPr>
            <a:r>
              <a:rPr lang="en-US" sz="2953" b="1">
                <a:solidFill>
                  <a:srgbClr val="FFFFFF"/>
                </a:solidFill>
                <a:effectLst>
                  <a:outerShdw blurRad="38100" dist="38100" dir="2700000" algn="tl">
                    <a:srgbClr val="000000"/>
                  </a:outerShdw>
                </a:effectLst>
                <a:latin typeface="Helvetica Neue Bold Condensed" charset="0"/>
                <a:ea typeface="Helvetica Neue Bold Condensed" charset="0"/>
                <a:cs typeface="Helvetica Neue Bold Condensed" charset="0"/>
                <a:sym typeface="Helvetica Neue Bold Condensed" charset="0"/>
              </a:rPr>
              <a:t>Affinity Diagram</a:t>
            </a:r>
          </a:p>
        </p:txBody>
      </p:sp>
      <p:sp>
        <p:nvSpPr>
          <p:cNvPr id="3" name="Slide Number Placeholder 2"/>
          <p:cNvSpPr>
            <a:spLocks noGrp="1"/>
          </p:cNvSpPr>
          <p:nvPr>
            <p:ph type="sldNum" sz="quarter" idx="12"/>
          </p:nvPr>
        </p:nvSpPr>
        <p:spPr/>
        <p:txBody>
          <a:bodyPr/>
          <a:lstStyle/>
          <a:p>
            <a:fld id="{4F43FBDB-460A-2C4D-8064-C249887F4FCB}" type="slidenum">
              <a:rPr lang="en-US" smtClean="0"/>
              <a:pPr/>
              <a:t>62</a:t>
            </a:fld>
            <a:endParaRPr lang="en-US"/>
          </a:p>
        </p:txBody>
      </p:sp>
    </p:spTree>
    <p:extLst>
      <p:ext uri="{BB962C8B-B14F-4D97-AF65-F5344CB8AC3E}">
        <p14:creationId xmlns:p14="http://schemas.microsoft.com/office/powerpoint/2010/main" val="36704361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a:t>
            </a:r>
            <a:endParaRPr lang="en-US" dirty="0"/>
          </a:p>
        </p:txBody>
      </p:sp>
      <p:sp>
        <p:nvSpPr>
          <p:cNvPr id="3" name="Content Placeholder 2"/>
          <p:cNvSpPr>
            <a:spLocks noGrp="1"/>
          </p:cNvSpPr>
          <p:nvPr>
            <p:ph idx="1"/>
          </p:nvPr>
        </p:nvSpPr>
        <p:spPr>
          <a:xfrm>
            <a:off x="457200" y="1600201"/>
            <a:ext cx="8229600" cy="3353540"/>
          </a:xfrm>
        </p:spPr>
        <p:txBody>
          <a:bodyPr/>
          <a:lstStyle/>
          <a:p>
            <a:pPr marL="0" indent="0">
              <a:buNone/>
            </a:pPr>
            <a:r>
              <a:rPr lang="en-US" dirty="0" smtClean="0"/>
              <a:t>At least, include:</a:t>
            </a:r>
          </a:p>
          <a:p>
            <a:r>
              <a:rPr lang="en-US" dirty="0" smtClean="0"/>
              <a:t>Number of interviewees, how selected, how recruited, their roles</a:t>
            </a:r>
          </a:p>
          <a:p>
            <a:r>
              <a:rPr lang="en-US" dirty="0" smtClean="0"/>
              <a:t>Duration and location of interviews</a:t>
            </a:r>
          </a:p>
          <a:p>
            <a:r>
              <a:rPr lang="en-US" dirty="0" smtClean="0"/>
              <a:t>Describe or provide interview guide and/or any artifacts used</a:t>
            </a:r>
          </a:p>
        </p:txBody>
      </p:sp>
      <p:sp>
        <p:nvSpPr>
          <p:cNvPr id="4" name="Slide Number Placeholder 3"/>
          <p:cNvSpPr>
            <a:spLocks noGrp="1"/>
          </p:cNvSpPr>
          <p:nvPr>
            <p:ph type="sldNum" sz="quarter" idx="12"/>
          </p:nvPr>
        </p:nvSpPr>
        <p:spPr/>
        <p:txBody>
          <a:bodyPr/>
          <a:lstStyle/>
          <a:p>
            <a:fld id="{4F43FBDB-460A-2C4D-8064-C249887F4FCB}" type="slidenum">
              <a:rPr lang="en-US" smtClean="0"/>
              <a:pPr/>
              <a:t>63</a:t>
            </a:fld>
            <a:endParaRPr lang="en-US"/>
          </a:p>
        </p:txBody>
      </p:sp>
    </p:spTree>
    <p:extLst>
      <p:ext uri="{BB962C8B-B14F-4D97-AF65-F5344CB8AC3E}">
        <p14:creationId xmlns:p14="http://schemas.microsoft.com/office/powerpoint/2010/main" val="2337618005"/>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43FBDB-460A-2C4D-8064-C249887F4FCB}" type="slidenum">
              <a:rPr lang="en-US" smtClean="0"/>
              <a:pPr/>
              <a:t>64</a:t>
            </a:fld>
            <a:endParaRPr lang="en-US"/>
          </a:p>
        </p:txBody>
      </p:sp>
      <p:pic>
        <p:nvPicPr>
          <p:cNvPr id="5" name="Picture 4"/>
          <p:cNvPicPr>
            <a:picLocks noChangeAspect="1"/>
          </p:cNvPicPr>
          <p:nvPr/>
        </p:nvPicPr>
        <p:blipFill>
          <a:blip r:embed="rId2"/>
          <a:stretch>
            <a:fillRect/>
          </a:stretch>
        </p:blipFill>
        <p:spPr>
          <a:xfrm>
            <a:off x="4048217" y="588530"/>
            <a:ext cx="5444307" cy="5585179"/>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p14:cNvContentPartPr/>
              <p14:nvPr/>
            </p14:nvContentPartPr>
            <p14:xfrm>
              <a:off x="7427810" y="2317037"/>
              <a:ext cx="1486080" cy="68760"/>
            </p14:xfrm>
          </p:contentPart>
        </mc:Choice>
        <mc:Fallback xmlns="">
          <p:pic>
            <p:nvPicPr>
              <p:cNvPr id="6" name="Ink 5"/>
              <p:cNvPicPr/>
              <p:nvPr/>
            </p:nvPicPr>
            <p:blipFill>
              <a:blip r:embed="rId4"/>
              <a:stretch>
                <a:fillRect/>
              </a:stretch>
            </p:blipFill>
            <p:spPr>
              <a:xfrm>
                <a:off x="7411970" y="2253317"/>
                <a:ext cx="151776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p14:cNvContentPartPr/>
              <p14:nvPr/>
            </p14:nvContentPartPr>
            <p14:xfrm>
              <a:off x="4272050" y="2561709"/>
              <a:ext cx="4659840" cy="85680"/>
            </p14:xfrm>
          </p:contentPart>
        </mc:Choice>
        <mc:Fallback xmlns="">
          <p:pic>
            <p:nvPicPr>
              <p:cNvPr id="7" name="Ink 6"/>
              <p:cNvPicPr/>
              <p:nvPr/>
            </p:nvPicPr>
            <p:blipFill>
              <a:blip r:embed="rId6"/>
              <a:stretch>
                <a:fillRect/>
              </a:stretch>
            </p:blipFill>
            <p:spPr>
              <a:xfrm>
                <a:off x="4255850" y="2498349"/>
                <a:ext cx="469188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p14:cNvContentPartPr/>
              <p14:nvPr/>
            </p14:nvContentPartPr>
            <p14:xfrm>
              <a:off x="4254050" y="2767397"/>
              <a:ext cx="4680720" cy="72360"/>
            </p14:xfrm>
          </p:contentPart>
        </mc:Choice>
        <mc:Fallback xmlns="">
          <p:pic>
            <p:nvPicPr>
              <p:cNvPr id="8" name="Ink 7"/>
              <p:cNvPicPr/>
              <p:nvPr/>
            </p:nvPicPr>
            <p:blipFill>
              <a:blip r:embed="rId8"/>
              <a:stretch>
                <a:fillRect/>
              </a:stretch>
            </p:blipFill>
            <p:spPr>
              <a:xfrm>
                <a:off x="4238210" y="2704037"/>
                <a:ext cx="471240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p14:cNvContentPartPr/>
              <p14:nvPr/>
            </p14:nvContentPartPr>
            <p14:xfrm>
              <a:off x="4185650" y="2970309"/>
              <a:ext cx="4763880" cy="84240"/>
            </p14:xfrm>
          </p:contentPart>
        </mc:Choice>
        <mc:Fallback xmlns="">
          <p:pic>
            <p:nvPicPr>
              <p:cNvPr id="9" name="Ink 8"/>
              <p:cNvPicPr/>
              <p:nvPr/>
            </p:nvPicPr>
            <p:blipFill>
              <a:blip r:embed="rId10"/>
              <a:stretch>
                <a:fillRect/>
              </a:stretch>
            </p:blipFill>
            <p:spPr>
              <a:xfrm>
                <a:off x="4169810" y="2906949"/>
                <a:ext cx="479556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p14:cNvContentPartPr/>
              <p14:nvPr/>
            </p14:nvContentPartPr>
            <p14:xfrm>
              <a:off x="4325330" y="3198189"/>
              <a:ext cx="4573800" cy="87480"/>
            </p14:xfrm>
          </p:contentPart>
        </mc:Choice>
        <mc:Fallback xmlns="">
          <p:pic>
            <p:nvPicPr>
              <p:cNvPr id="10" name="Ink 9"/>
              <p:cNvPicPr/>
              <p:nvPr/>
            </p:nvPicPr>
            <p:blipFill>
              <a:blip r:embed="rId12"/>
              <a:stretch>
                <a:fillRect/>
              </a:stretch>
            </p:blipFill>
            <p:spPr>
              <a:xfrm>
                <a:off x="4309490" y="3134829"/>
                <a:ext cx="460548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p14:cNvContentPartPr/>
              <p14:nvPr/>
            </p14:nvContentPartPr>
            <p14:xfrm>
              <a:off x="4170530" y="3445869"/>
              <a:ext cx="1676880" cy="45720"/>
            </p14:xfrm>
          </p:contentPart>
        </mc:Choice>
        <mc:Fallback xmlns="">
          <p:pic>
            <p:nvPicPr>
              <p:cNvPr id="11" name="Ink 10"/>
              <p:cNvPicPr/>
              <p:nvPr/>
            </p:nvPicPr>
            <p:blipFill>
              <a:blip r:embed="rId14"/>
              <a:stretch>
                <a:fillRect/>
              </a:stretch>
            </p:blipFill>
            <p:spPr>
              <a:xfrm>
                <a:off x="4154690" y="3382509"/>
                <a:ext cx="17085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Ink 11"/>
              <p14:cNvContentPartPr/>
              <p14:nvPr/>
            </p14:nvContentPartPr>
            <p14:xfrm>
              <a:off x="5147210" y="4752309"/>
              <a:ext cx="3763800" cy="79200"/>
            </p14:xfrm>
          </p:contentPart>
        </mc:Choice>
        <mc:Fallback xmlns="">
          <p:pic>
            <p:nvPicPr>
              <p:cNvPr id="12" name="Ink 11"/>
              <p:cNvPicPr/>
              <p:nvPr/>
            </p:nvPicPr>
            <p:blipFill>
              <a:blip r:embed="rId16"/>
              <a:stretch>
                <a:fillRect/>
              </a:stretch>
            </p:blipFill>
            <p:spPr>
              <a:xfrm>
                <a:off x="5131370" y="4688949"/>
                <a:ext cx="379548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Ink 12"/>
              <p14:cNvContentPartPr/>
              <p14:nvPr/>
            </p14:nvContentPartPr>
            <p14:xfrm>
              <a:off x="4367090" y="5060469"/>
              <a:ext cx="9360" cy="32040"/>
            </p14:xfrm>
          </p:contentPart>
        </mc:Choice>
        <mc:Fallback xmlns="">
          <p:pic>
            <p:nvPicPr>
              <p:cNvPr id="13" name="Ink 12"/>
              <p:cNvPicPr/>
              <p:nvPr/>
            </p:nvPicPr>
            <p:blipFill>
              <a:blip r:embed="rId18"/>
              <a:stretch>
                <a:fillRect/>
              </a:stretch>
            </p:blipFill>
            <p:spPr>
              <a:xfrm>
                <a:off x="4351837" y="4997109"/>
                <a:ext cx="39867"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Ink 13"/>
              <p14:cNvContentPartPr/>
              <p14:nvPr/>
            </p14:nvContentPartPr>
            <p14:xfrm>
              <a:off x="4328570" y="4978389"/>
              <a:ext cx="4629960" cy="90720"/>
            </p14:xfrm>
          </p:contentPart>
        </mc:Choice>
        <mc:Fallback xmlns="">
          <p:pic>
            <p:nvPicPr>
              <p:cNvPr id="14" name="Ink 13"/>
              <p:cNvPicPr/>
              <p:nvPr/>
            </p:nvPicPr>
            <p:blipFill>
              <a:blip r:embed="rId20"/>
              <a:stretch>
                <a:fillRect/>
              </a:stretch>
            </p:blipFill>
            <p:spPr>
              <a:xfrm>
                <a:off x="4312730" y="4915029"/>
                <a:ext cx="466164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Ink 14"/>
              <p14:cNvContentPartPr/>
              <p14:nvPr/>
            </p14:nvContentPartPr>
            <p14:xfrm>
              <a:off x="4247930" y="5199429"/>
              <a:ext cx="1998360" cy="77400"/>
            </p14:xfrm>
          </p:contentPart>
        </mc:Choice>
        <mc:Fallback xmlns="">
          <p:pic>
            <p:nvPicPr>
              <p:cNvPr id="15" name="Ink 14"/>
              <p:cNvPicPr/>
              <p:nvPr/>
            </p:nvPicPr>
            <p:blipFill>
              <a:blip r:embed="rId22"/>
              <a:stretch>
                <a:fillRect/>
              </a:stretch>
            </p:blipFill>
            <p:spPr>
              <a:xfrm>
                <a:off x="4232090" y="5136069"/>
                <a:ext cx="2030040" cy="204120"/>
              </a:xfrm>
              <a:prstGeom prst="rect">
                <a:avLst/>
              </a:prstGeom>
            </p:spPr>
          </p:pic>
        </mc:Fallback>
      </mc:AlternateContent>
      <p:sp>
        <p:nvSpPr>
          <p:cNvPr id="16" name="Title 1"/>
          <p:cNvSpPr>
            <a:spLocks noGrp="1"/>
          </p:cNvSpPr>
          <p:nvPr>
            <p:ph type="title"/>
          </p:nvPr>
        </p:nvSpPr>
        <p:spPr>
          <a:xfrm>
            <a:off x="457200" y="274638"/>
            <a:ext cx="3289177" cy="1143000"/>
          </a:xfrm>
        </p:spPr>
        <p:txBody>
          <a:bodyPr/>
          <a:lstStyle/>
          <a:p>
            <a:r>
              <a:rPr lang="en-US" dirty="0" smtClean="0"/>
              <a:t>Quotes</a:t>
            </a:r>
            <a:endParaRPr lang="en-US" dirty="0"/>
          </a:p>
        </p:txBody>
      </p:sp>
      <p:sp>
        <p:nvSpPr>
          <p:cNvPr id="17" name="Content Placeholder 2"/>
          <p:cNvSpPr>
            <a:spLocks noGrp="1"/>
          </p:cNvSpPr>
          <p:nvPr>
            <p:ph idx="1"/>
          </p:nvPr>
        </p:nvSpPr>
        <p:spPr>
          <a:xfrm>
            <a:off x="457200" y="1600200"/>
            <a:ext cx="3591017" cy="4525963"/>
          </a:xfrm>
        </p:spPr>
        <p:txBody>
          <a:bodyPr>
            <a:normAutofit/>
          </a:bodyPr>
          <a:lstStyle/>
          <a:p>
            <a:pPr marL="0" indent="0">
              <a:buNone/>
            </a:pPr>
            <a:r>
              <a:rPr lang="en-US" sz="2800" dirty="0" smtClean="0"/>
              <a:t>can provide richness and insight and is engaging</a:t>
            </a:r>
          </a:p>
          <a:p>
            <a:pPr marL="0" indent="0">
              <a:buNone/>
            </a:pPr>
            <a:endParaRPr lang="en-US" sz="2800" dirty="0" smtClean="0"/>
          </a:p>
          <a:p>
            <a:pPr marL="0" indent="0">
              <a:buNone/>
            </a:pPr>
            <a:r>
              <a:rPr lang="en-US" sz="2800" dirty="0" smtClean="0"/>
              <a:t>Don’t cherry pick.  Select representative quotes that capture general sentiment.</a:t>
            </a:r>
            <a:endParaRPr lang="en-US" sz="2800" dirty="0"/>
          </a:p>
        </p:txBody>
      </p:sp>
    </p:spTree>
    <p:extLst>
      <p:ext uri="{BB962C8B-B14F-4D97-AF65-F5344CB8AC3E}">
        <p14:creationId xmlns:p14="http://schemas.microsoft.com/office/powerpoint/2010/main" val="2713323709"/>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References</a:t>
            </a:r>
            <a:endParaRPr lang="en-US" dirty="0"/>
          </a:p>
        </p:txBody>
      </p:sp>
      <p:sp>
        <p:nvSpPr>
          <p:cNvPr id="3" name="Content Placeholder 2"/>
          <p:cNvSpPr>
            <a:spLocks noGrp="1"/>
          </p:cNvSpPr>
          <p:nvPr>
            <p:ph idx="1"/>
          </p:nvPr>
        </p:nvSpPr>
        <p:spPr/>
        <p:txBody>
          <a:bodyPr>
            <a:normAutofit/>
          </a:bodyPr>
          <a:lstStyle/>
          <a:p>
            <a:pPr marL="0" indent="0" fontAlgn="ctr">
              <a:buNone/>
            </a:pPr>
            <a:r>
              <a:rPr lang="en-US" sz="2400" dirty="0"/>
              <a:t>Hove and </a:t>
            </a:r>
            <a:r>
              <a:rPr lang="en-US" sz="2400" dirty="0" err="1"/>
              <a:t>Anda</a:t>
            </a:r>
            <a:r>
              <a:rPr lang="en-US" sz="2400" dirty="0"/>
              <a:t>. "Experiences from conducting semi-structured interviews in empirical software engineering research." </a:t>
            </a:r>
            <a:r>
              <a:rPr lang="en-US" sz="2400" i="1" dirty="0"/>
              <a:t>Software Metrics, 2005. 11th IEEE International Symposium</a:t>
            </a:r>
            <a:r>
              <a:rPr lang="en-US" sz="2400" dirty="0"/>
              <a:t>. IEEE, 2005</a:t>
            </a:r>
            <a:r>
              <a:rPr lang="en-US" sz="2400" dirty="0" smtClean="0"/>
              <a:t>.</a:t>
            </a:r>
          </a:p>
          <a:p>
            <a:pPr fontAlgn="ctr"/>
            <a:endParaRPr lang="en-US" sz="2400" dirty="0"/>
          </a:p>
          <a:p>
            <a:pPr marL="0" indent="0" fontAlgn="ctr">
              <a:buNone/>
            </a:pPr>
            <a:r>
              <a:rPr lang="en-US" sz="2400" dirty="0"/>
              <a:t>Seaman, C. "Qualitative Methods in Empirical Studies of Software Engineering". </a:t>
            </a:r>
            <a:r>
              <a:rPr lang="en-US" sz="2400" i="1" dirty="0"/>
              <a:t>IEEE Transactions on Software Engineering</a:t>
            </a:r>
            <a:r>
              <a:rPr lang="en-US" sz="2400" dirty="0"/>
              <a:t>, 1999. 25 (4), </a:t>
            </a:r>
            <a:r>
              <a:rPr lang="en-US" sz="2400" dirty="0" smtClean="0"/>
              <a:t>557-572</a:t>
            </a:r>
          </a:p>
        </p:txBody>
      </p:sp>
      <p:sp>
        <p:nvSpPr>
          <p:cNvPr id="4" name="Slide Number Placeholder 3"/>
          <p:cNvSpPr>
            <a:spLocks noGrp="1"/>
          </p:cNvSpPr>
          <p:nvPr>
            <p:ph type="sldNum" sz="quarter" idx="12"/>
          </p:nvPr>
        </p:nvSpPr>
        <p:spPr/>
        <p:txBody>
          <a:bodyPr/>
          <a:lstStyle/>
          <a:p>
            <a:fld id="{4F43FBDB-460A-2C4D-8064-C249887F4FCB}" type="slidenum">
              <a:rPr lang="en-US" smtClean="0"/>
              <a:pPr/>
              <a:t>65</a:t>
            </a:fld>
            <a:endParaRPr lang="en-US"/>
          </a:p>
        </p:txBody>
      </p:sp>
    </p:spTree>
    <p:extLst>
      <p:ext uri="{BB962C8B-B14F-4D97-AF65-F5344CB8AC3E}">
        <p14:creationId xmlns:p14="http://schemas.microsoft.com/office/powerpoint/2010/main" val="198873985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1690</TotalTime>
  <Words>3783</Words>
  <Application>Microsoft Macintosh PowerPoint</Application>
  <PresentationFormat>On-screen Show (4:3)</PresentationFormat>
  <Paragraphs>521</Paragraphs>
  <Slides>66</Slides>
  <Notes>6</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68" baseType="lpstr">
      <vt:lpstr>Office Theme</vt:lpstr>
      <vt:lpstr>Visio</vt:lpstr>
      <vt:lpstr>ICSE’15 Technical Briefing:  The Art and Science of  Analyzing Software Data Part1: Qualitative methods</vt:lpstr>
      <vt:lpstr>Who we are…</vt:lpstr>
      <vt:lpstr>Topics (in this tutorial)</vt:lpstr>
      <vt:lpstr>What can we share?</vt:lpstr>
      <vt:lpstr>SE research = sparse sample of a very diverse set of activities</vt:lpstr>
      <vt:lpstr>Models may not move (effort estimation)</vt:lpstr>
      <vt:lpstr>Models may not move (defect prediction)</vt:lpstr>
      <vt:lpstr>Oh woe is me</vt:lpstr>
      <vt:lpstr>The rest of this tutorial</vt:lpstr>
      <vt:lpstr>The great myth</vt:lpstr>
      <vt:lpstr>The great myth</vt:lpstr>
      <vt:lpstr>Expert data scientists spend more time with users than algorithms</vt:lpstr>
      <vt:lpstr>Also: Users control budgets</vt:lpstr>
      <vt:lpstr>The Inductive  Engineering Manifesto</vt:lpstr>
      <vt:lpstr>Algorithms is only part of the story</vt:lpstr>
      <vt:lpstr>Case Study #1: NASA</vt:lpstr>
      <vt:lpstr>Case Study #2: Microsoft</vt:lpstr>
      <vt:lpstr>You go mining with the data you have—not the data you might want</vt:lpstr>
      <vt:lpstr>Rinse before use</vt:lpstr>
      <vt:lpstr>e.g. NASA effort data</vt:lpstr>
      <vt:lpstr>Do it again, and again,  and again, and …</vt:lpstr>
      <vt:lpstr>Thou shall not click</vt:lpstr>
      <vt:lpstr>The feedback process</vt:lpstr>
      <vt:lpstr>The feedback process</vt:lpstr>
      <vt:lpstr>In this section</vt:lpstr>
      <vt:lpstr>Measurement alone  doesn’t tell you much…</vt:lpstr>
      <vt:lpstr>Qualitative analysis can help you to answer the “Why?” question</vt:lpstr>
      <vt:lpstr>Surveys are a lightweight way to get more insight into the “Why?”</vt:lpstr>
      <vt:lpstr>Two of my most successful surveys are about bug reports</vt:lpstr>
      <vt:lpstr>What makes a good bug report?</vt:lpstr>
      <vt:lpstr>PowerPoint Presentation</vt:lpstr>
      <vt:lpstr>Which bugs are fixed?</vt:lpstr>
      <vt:lpstr>PowerPoint Presentation</vt:lpstr>
      <vt:lpstr>What makes a good survey?</vt:lpstr>
      <vt:lpstr>My (incomplete) advice for  survey design</vt:lpstr>
      <vt:lpstr>Example of an email invite</vt:lpstr>
      <vt:lpstr>Analyzing survey data</vt:lpstr>
      <vt:lpstr>Visualizing Likert responses</vt:lpstr>
      <vt:lpstr>Analyzing survey data</vt:lpstr>
      <vt:lpstr>Analyzing survey data</vt:lpstr>
      <vt:lpstr>Analyzing survey data</vt:lpstr>
      <vt:lpstr>Example of a card for a card sort</vt:lpstr>
      <vt:lpstr>PowerPoint Presentation</vt:lpstr>
      <vt:lpstr>PowerPoint Presentation</vt:lpstr>
      <vt:lpstr>PowerPoint Presentation</vt:lpstr>
      <vt:lpstr>PowerPoint Presentation</vt:lpstr>
      <vt:lpstr>PowerPoint Presentation</vt:lpstr>
      <vt:lpstr>PowerPoint Presentation</vt:lpstr>
      <vt:lpstr>Why conduct interviews?</vt:lpstr>
      <vt:lpstr>Types of interviews</vt:lpstr>
      <vt:lpstr>Interview Workflow</vt:lpstr>
      <vt:lpstr>Preparation: Interview Guide</vt:lpstr>
      <vt:lpstr>PowerPoint Presentation</vt:lpstr>
      <vt:lpstr>Preparation: Identify Subjects</vt:lpstr>
      <vt:lpstr>Preparation: Data collection</vt:lpstr>
      <vt:lpstr>Preparation: Contacting</vt:lpstr>
      <vt:lpstr>PowerPoint Presentation</vt:lpstr>
      <vt:lpstr>During: Two people is best</vt:lpstr>
      <vt:lpstr>During: General Tips</vt:lpstr>
      <vt:lpstr>After</vt:lpstr>
      <vt:lpstr>Analysis: transcription</vt:lpstr>
      <vt:lpstr>PowerPoint Presentation</vt:lpstr>
      <vt:lpstr>PowerPoint Presentation</vt:lpstr>
      <vt:lpstr>Reporting</vt:lpstr>
      <vt:lpstr>Quotes</vt:lpstr>
      <vt:lpstr>Additional References</vt:lpstr>
    </vt:vector>
  </TitlesOfParts>
  <Company>wvu/lcsee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Science for Software Engineering</dc:title>
  <dc:creator>Ekrem Kocaguneli</dc:creator>
  <cp:lastModifiedBy>Tim Menzies</cp:lastModifiedBy>
  <cp:revision>154</cp:revision>
  <dcterms:created xsi:type="dcterms:W3CDTF">2013-02-06T20:18:36Z</dcterms:created>
  <dcterms:modified xsi:type="dcterms:W3CDTF">2014-10-09T21:54:56Z</dcterms:modified>
</cp:coreProperties>
</file>