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-120" y="-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778D-B811-8C4D-B46A-8401FDB93913}" type="datetimeFigureOut">
              <a:rPr lang="en-US" smtClean="0"/>
              <a:t>6/2/14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A7FB-E7AC-BD45-A444-548BB2AE8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358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778D-B811-8C4D-B46A-8401FDB93913}" type="datetimeFigureOut">
              <a:rPr lang="en-US" smtClean="0"/>
              <a:t>6/2/14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A7FB-E7AC-BD45-A444-548BB2AE8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642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778D-B811-8C4D-B46A-8401FDB93913}" type="datetimeFigureOut">
              <a:rPr lang="en-US" smtClean="0"/>
              <a:t>6/2/14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A7FB-E7AC-BD45-A444-548BB2AE8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10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778D-B811-8C4D-B46A-8401FDB93913}" type="datetimeFigureOut">
              <a:rPr lang="en-US" smtClean="0"/>
              <a:t>6/2/14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A7FB-E7AC-BD45-A444-548BB2AE8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778D-B811-8C4D-B46A-8401FDB93913}" type="datetimeFigureOut">
              <a:rPr lang="en-US" smtClean="0"/>
              <a:t>6/2/14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A7FB-E7AC-BD45-A444-548BB2AE8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96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778D-B811-8C4D-B46A-8401FDB93913}" type="datetimeFigureOut">
              <a:rPr lang="en-US" smtClean="0"/>
              <a:t>6/2/14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A7FB-E7AC-BD45-A444-548BB2AE8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21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778D-B811-8C4D-B46A-8401FDB93913}" type="datetimeFigureOut">
              <a:rPr lang="en-US" smtClean="0"/>
              <a:t>6/2/14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A7FB-E7AC-BD45-A444-548BB2AE8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641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778D-B811-8C4D-B46A-8401FDB93913}" type="datetimeFigureOut">
              <a:rPr lang="en-US" smtClean="0"/>
              <a:t>6/2/14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A7FB-E7AC-BD45-A444-548BB2AE8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3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778D-B811-8C4D-B46A-8401FDB93913}" type="datetimeFigureOut">
              <a:rPr lang="en-US" smtClean="0"/>
              <a:t>6/2/14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A7FB-E7AC-BD45-A444-548BB2AE8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954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778D-B811-8C4D-B46A-8401FDB93913}" type="datetimeFigureOut">
              <a:rPr lang="en-US" smtClean="0"/>
              <a:t>6/2/14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A7FB-E7AC-BD45-A444-548BB2AE8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68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778D-B811-8C4D-B46A-8401FDB93913}" type="datetimeFigureOut">
              <a:rPr lang="en-US" smtClean="0"/>
              <a:t>6/2/14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5A7FB-E7AC-BD45-A444-548BB2AE8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040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0778D-B811-8C4D-B46A-8401FDB93913}" type="datetimeFigureOut">
              <a:rPr lang="en-US" smtClean="0"/>
              <a:t>6/2/14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5A7FB-E7AC-BD45-A444-548BB2AE8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38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1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701343" y="322477"/>
            <a:ext cx="3657600" cy="6398998"/>
            <a:chOff x="701343" y="322477"/>
            <a:chExt cx="3657600" cy="6398998"/>
          </a:xfrm>
        </p:grpSpPr>
        <p:pic>
          <p:nvPicPr>
            <p:cNvPr id="6" name="Picture 5" descr="Screen Shot 2014-06-02 at 5.24.38 A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343" y="322477"/>
              <a:ext cx="3657600" cy="4683512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1735252" y="5121800"/>
              <a:ext cx="1754640" cy="15996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0" b="1" dirty="0" smtClean="0"/>
                <a:t>1</a:t>
              </a:r>
              <a:endParaRPr lang="en-US" sz="10000" b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792259" y="308964"/>
            <a:ext cx="3657600" cy="6412511"/>
            <a:chOff x="4792259" y="308964"/>
            <a:chExt cx="3657600" cy="6412511"/>
          </a:xfrm>
        </p:grpSpPr>
        <p:pic>
          <p:nvPicPr>
            <p:cNvPr id="3" name="Picture 2" descr="image00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2259" y="308964"/>
              <a:ext cx="3657600" cy="4697025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5774288" y="5121800"/>
              <a:ext cx="1754640" cy="15996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0" b="1" dirty="0" smtClean="0"/>
                <a:t>2</a:t>
              </a:r>
              <a:endParaRPr lang="en-US" sz="10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599428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701343" y="322477"/>
            <a:ext cx="3657600" cy="6398998"/>
            <a:chOff x="701343" y="322477"/>
            <a:chExt cx="3657600" cy="6398998"/>
          </a:xfrm>
        </p:grpSpPr>
        <p:pic>
          <p:nvPicPr>
            <p:cNvPr id="6" name="Picture 5" descr="Screen Shot 2014-06-02 at 5.24.38 A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343" y="322477"/>
              <a:ext cx="3657600" cy="4683512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1735252" y="5121800"/>
              <a:ext cx="1754640" cy="15996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0" b="1" dirty="0" smtClean="0"/>
                <a:t>1</a:t>
              </a:r>
              <a:endParaRPr lang="en-US" sz="10000" b="1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903863" y="370525"/>
            <a:ext cx="3657600" cy="6353064"/>
            <a:chOff x="4903863" y="370525"/>
            <a:chExt cx="3657600" cy="635306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3863" y="370525"/>
              <a:ext cx="3657600" cy="4634935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>
            <a:xfrm>
              <a:off x="5784697" y="5123914"/>
              <a:ext cx="1754640" cy="15996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0" b="1" dirty="0" smtClean="0"/>
                <a:t>3</a:t>
              </a:r>
              <a:endParaRPr lang="en-US" sz="10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37520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5029200" y="285090"/>
            <a:ext cx="3657600" cy="6436385"/>
            <a:chOff x="5029200" y="285090"/>
            <a:chExt cx="3657600" cy="6436385"/>
          </a:xfrm>
        </p:grpSpPr>
        <p:pic>
          <p:nvPicPr>
            <p:cNvPr id="4" name="Picture 3" descr="image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9200" y="285090"/>
              <a:ext cx="3657600" cy="4718256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5774288" y="5121800"/>
              <a:ext cx="1754640" cy="15996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0" b="1" dirty="0" smtClean="0"/>
                <a:t>4</a:t>
              </a:r>
              <a:endParaRPr lang="en-US" sz="10000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01343" y="322477"/>
            <a:ext cx="3657600" cy="6398998"/>
            <a:chOff x="701343" y="322477"/>
            <a:chExt cx="3657600" cy="6398998"/>
          </a:xfrm>
        </p:grpSpPr>
        <p:pic>
          <p:nvPicPr>
            <p:cNvPr id="7" name="Picture 6" descr="Screen Shot 2014-06-02 at 5.24.38 A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343" y="322477"/>
              <a:ext cx="3657600" cy="4683512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>
            <a:xfrm>
              <a:off x="1735252" y="5121800"/>
              <a:ext cx="1754640" cy="15996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0" b="1" dirty="0" smtClean="0"/>
                <a:t>1</a:t>
              </a:r>
              <a:endParaRPr lang="en-US" sz="10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42590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Macintosh PowerPoint</Application>
  <PresentationFormat>On-screen Show (4:3)</PresentationFormat>
  <Paragraphs>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wvu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Menzies</dc:creator>
  <cp:lastModifiedBy>Tim Menzies</cp:lastModifiedBy>
  <cp:revision>1</cp:revision>
  <dcterms:created xsi:type="dcterms:W3CDTF">2014-06-02T09:46:39Z</dcterms:created>
  <dcterms:modified xsi:type="dcterms:W3CDTF">2014-06-02T09:47:00Z</dcterms:modified>
</cp:coreProperties>
</file>