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9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2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2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4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9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7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9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3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1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4115A-E622-4345-B446-AF9B8DF92F1B}" type="datetimeFigureOut">
              <a:rPr lang="en-US" smtClean="0"/>
              <a:t>8/16/13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37EA7-5259-6A49-935A-3A683301E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2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77464" y="2438485"/>
            <a:ext cx="992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74413" y="116006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sugar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98473" y="898580"/>
            <a:ext cx="12505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imple +</a:t>
            </a:r>
          </a:p>
          <a:p>
            <a:r>
              <a:rPr lang="en-US" dirty="0"/>
              <a:t>s</a:t>
            </a:r>
            <a:r>
              <a:rPr lang="en-US" dirty="0" smtClean="0"/>
              <a:t>hortcuts+ </a:t>
            </a:r>
          </a:p>
          <a:p>
            <a:r>
              <a:rPr lang="en-US" dirty="0" smtClean="0"/>
              <a:t>watch dogs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74413" y="3703871"/>
            <a:ext cx="82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maths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331013" y="4836927"/>
            <a:ext cx="111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functions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069680" y="5109461"/>
            <a:ext cx="12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predicates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32040" y="5108598"/>
            <a:ext cx="1514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dependencies</a:t>
            </a:r>
            <a:endParaRPr lang="en-US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99752" y="4784159"/>
            <a:ext cx="131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objects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87278" y="4280587"/>
            <a:ext cx="184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</a:t>
            </a:r>
            <a:r>
              <a:rPr lang="en-US" i="1" dirty="0" smtClean="0"/>
              <a:t>tate </a:t>
            </a:r>
            <a:br>
              <a:rPr lang="en-US" i="1" dirty="0" smtClean="0"/>
            </a:br>
            <a:r>
              <a:rPr lang="en-US" i="1" dirty="0" smtClean="0"/>
              <a:t>machines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54831" y="4467595"/>
            <a:ext cx="99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closures</a:t>
            </a:r>
            <a:endParaRPr lang="en-US" i="1" dirty="0"/>
          </a:p>
        </p:txBody>
      </p:sp>
      <p:sp>
        <p:nvSpPr>
          <p:cNvPr id="17" name="Freeform 16"/>
          <p:cNvSpPr/>
          <p:nvPr/>
        </p:nvSpPr>
        <p:spPr>
          <a:xfrm>
            <a:off x="1770427" y="2997549"/>
            <a:ext cx="513168" cy="38483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2107766" y="2807817"/>
            <a:ext cx="4310605" cy="642523"/>
          </a:xfrm>
          <a:custGeom>
            <a:avLst/>
            <a:gdLst>
              <a:gd name="connsiteX0" fmla="*/ 0 w 4310605"/>
              <a:gd name="connsiteY0" fmla="*/ 115449 h 642523"/>
              <a:gd name="connsiteX1" fmla="*/ 744092 w 4310605"/>
              <a:gd name="connsiteY1" fmla="*/ 615728 h 642523"/>
              <a:gd name="connsiteX2" fmla="*/ 1488185 w 4310605"/>
              <a:gd name="connsiteY2" fmla="*/ 128277 h 642523"/>
              <a:gd name="connsiteX3" fmla="*/ 2116815 w 4310605"/>
              <a:gd name="connsiteY3" fmla="*/ 564418 h 642523"/>
              <a:gd name="connsiteX4" fmla="*/ 2950712 w 4310605"/>
              <a:gd name="connsiteY4" fmla="*/ 166760 h 642523"/>
              <a:gd name="connsiteX5" fmla="*/ 3861584 w 4310605"/>
              <a:gd name="connsiteY5" fmla="*/ 641384 h 642523"/>
              <a:gd name="connsiteX6" fmla="*/ 4310605 w 4310605"/>
              <a:gd name="connsiteY6" fmla="*/ 0 h 642523"/>
              <a:gd name="connsiteX7" fmla="*/ 4310605 w 4310605"/>
              <a:gd name="connsiteY7" fmla="*/ 0 h 64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0605" h="642523">
                <a:moveTo>
                  <a:pt x="0" y="115449"/>
                </a:moveTo>
                <a:cubicBezTo>
                  <a:pt x="248030" y="364519"/>
                  <a:pt x="496061" y="613590"/>
                  <a:pt x="744092" y="615728"/>
                </a:cubicBezTo>
                <a:cubicBezTo>
                  <a:pt x="992123" y="617866"/>
                  <a:pt x="1259398" y="136829"/>
                  <a:pt x="1488185" y="128277"/>
                </a:cubicBezTo>
                <a:cubicBezTo>
                  <a:pt x="1716972" y="119725"/>
                  <a:pt x="1873061" y="558004"/>
                  <a:pt x="2116815" y="564418"/>
                </a:cubicBezTo>
                <a:cubicBezTo>
                  <a:pt x="2360569" y="570832"/>
                  <a:pt x="2659917" y="153932"/>
                  <a:pt x="2950712" y="166760"/>
                </a:cubicBezTo>
                <a:cubicBezTo>
                  <a:pt x="3241507" y="179588"/>
                  <a:pt x="3634935" y="669177"/>
                  <a:pt x="3861584" y="641384"/>
                </a:cubicBezTo>
                <a:cubicBezTo>
                  <a:pt x="4088233" y="613591"/>
                  <a:pt x="4310605" y="0"/>
                  <a:pt x="4310605" y="0"/>
                </a:cubicBezTo>
                <a:lnTo>
                  <a:pt x="4310605" y="0"/>
                </a:lnTo>
              </a:path>
            </a:pathLst>
          </a:custGeom>
          <a:ln w="762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3989876" y="1579241"/>
            <a:ext cx="474680" cy="892374"/>
          </a:xfrm>
          <a:prstGeom prst="up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 flipV="1">
            <a:off x="3989876" y="2830787"/>
            <a:ext cx="474680" cy="854377"/>
          </a:xfrm>
          <a:prstGeom prst="up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1822175" y="4559579"/>
            <a:ext cx="5179391" cy="1053135"/>
          </a:xfrm>
          <a:custGeom>
            <a:avLst/>
            <a:gdLst>
              <a:gd name="connsiteX0" fmla="*/ 0 w 6338957"/>
              <a:gd name="connsiteY0" fmla="*/ 88348 h 1011415"/>
              <a:gd name="connsiteX1" fmla="*/ 662609 w 6338957"/>
              <a:gd name="connsiteY1" fmla="*/ 728869 h 1011415"/>
              <a:gd name="connsiteX2" fmla="*/ 1656522 w 6338957"/>
              <a:gd name="connsiteY2" fmla="*/ 982869 h 1011415"/>
              <a:gd name="connsiteX3" fmla="*/ 3346174 w 6338957"/>
              <a:gd name="connsiteY3" fmla="*/ 960782 h 1011415"/>
              <a:gd name="connsiteX4" fmla="*/ 4936435 w 6338957"/>
              <a:gd name="connsiteY4" fmla="*/ 585304 h 1011415"/>
              <a:gd name="connsiteX5" fmla="*/ 6338957 w 6338957"/>
              <a:gd name="connsiteY5" fmla="*/ 0 h 1011415"/>
              <a:gd name="connsiteX0" fmla="*/ 0 w 5499652"/>
              <a:gd name="connsiteY0" fmla="*/ 220870 h 1143937"/>
              <a:gd name="connsiteX1" fmla="*/ 662609 w 5499652"/>
              <a:gd name="connsiteY1" fmla="*/ 861391 h 1143937"/>
              <a:gd name="connsiteX2" fmla="*/ 1656522 w 5499652"/>
              <a:gd name="connsiteY2" fmla="*/ 1115391 h 1143937"/>
              <a:gd name="connsiteX3" fmla="*/ 3346174 w 5499652"/>
              <a:gd name="connsiteY3" fmla="*/ 1093304 h 1143937"/>
              <a:gd name="connsiteX4" fmla="*/ 4936435 w 5499652"/>
              <a:gd name="connsiteY4" fmla="*/ 717826 h 1143937"/>
              <a:gd name="connsiteX5" fmla="*/ 5499652 w 5499652"/>
              <a:gd name="connsiteY5" fmla="*/ 0 h 1143937"/>
              <a:gd name="connsiteX0" fmla="*/ 0 w 5499652"/>
              <a:gd name="connsiteY0" fmla="*/ 220870 h 1141483"/>
              <a:gd name="connsiteX1" fmla="*/ 662609 w 5499652"/>
              <a:gd name="connsiteY1" fmla="*/ 861391 h 1141483"/>
              <a:gd name="connsiteX2" fmla="*/ 1656522 w 5499652"/>
              <a:gd name="connsiteY2" fmla="*/ 1115391 h 1141483"/>
              <a:gd name="connsiteX3" fmla="*/ 3346174 w 5499652"/>
              <a:gd name="connsiteY3" fmla="*/ 1093304 h 1141483"/>
              <a:gd name="connsiteX4" fmla="*/ 4693478 w 5499652"/>
              <a:gd name="connsiteY4" fmla="*/ 761999 h 1141483"/>
              <a:gd name="connsiteX5" fmla="*/ 5499652 w 5499652"/>
              <a:gd name="connsiteY5" fmla="*/ 0 h 1141483"/>
              <a:gd name="connsiteX0" fmla="*/ 0 w 5179391"/>
              <a:gd name="connsiteY0" fmla="*/ 132522 h 1053135"/>
              <a:gd name="connsiteX1" fmla="*/ 662609 w 5179391"/>
              <a:gd name="connsiteY1" fmla="*/ 773043 h 1053135"/>
              <a:gd name="connsiteX2" fmla="*/ 1656522 w 5179391"/>
              <a:gd name="connsiteY2" fmla="*/ 1027043 h 1053135"/>
              <a:gd name="connsiteX3" fmla="*/ 3346174 w 5179391"/>
              <a:gd name="connsiteY3" fmla="*/ 1004956 h 1053135"/>
              <a:gd name="connsiteX4" fmla="*/ 4693478 w 5179391"/>
              <a:gd name="connsiteY4" fmla="*/ 673651 h 1053135"/>
              <a:gd name="connsiteX5" fmla="*/ 5179391 w 5179391"/>
              <a:gd name="connsiteY5" fmla="*/ 0 h 105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79391" h="1053135">
                <a:moveTo>
                  <a:pt x="0" y="132522"/>
                </a:moveTo>
                <a:cubicBezTo>
                  <a:pt x="193261" y="378239"/>
                  <a:pt x="386522" y="623956"/>
                  <a:pt x="662609" y="773043"/>
                </a:cubicBezTo>
                <a:cubicBezTo>
                  <a:pt x="938696" y="922130"/>
                  <a:pt x="1209261" y="988391"/>
                  <a:pt x="1656522" y="1027043"/>
                </a:cubicBezTo>
                <a:cubicBezTo>
                  <a:pt x="2103783" y="1065695"/>
                  <a:pt x="2840015" y="1063855"/>
                  <a:pt x="3346174" y="1004956"/>
                </a:cubicBezTo>
                <a:cubicBezTo>
                  <a:pt x="3852333" y="946057"/>
                  <a:pt x="4387942" y="841144"/>
                  <a:pt x="4693478" y="673651"/>
                </a:cubicBezTo>
                <a:cubicBezTo>
                  <a:pt x="4999014" y="506158"/>
                  <a:pt x="5179391" y="0"/>
                  <a:pt x="5179391" y="0"/>
                </a:cubicBezTo>
              </a:path>
            </a:pathLst>
          </a:custGeom>
          <a:ln w="635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707733" y="4155276"/>
            <a:ext cx="184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Etc</a:t>
            </a:r>
            <a:endParaRPr lang="en-US" i="1" dirty="0" smtClean="0"/>
          </a:p>
        </p:txBody>
      </p:sp>
      <p:cxnSp>
        <p:nvCxnSpPr>
          <p:cNvPr id="27" name="Straight Arrow Connector 26"/>
          <p:cNvCxnSpPr>
            <a:endCxn id="14" idx="3"/>
          </p:cNvCxnSpPr>
          <p:nvPr/>
        </p:nvCxnSpPr>
        <p:spPr>
          <a:xfrm flipH="1">
            <a:off x="2951142" y="4151422"/>
            <a:ext cx="1228072" cy="50083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135938" y="4151422"/>
            <a:ext cx="1043276" cy="775496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9" idx="0"/>
          </p:cNvCxnSpPr>
          <p:nvPr/>
        </p:nvCxnSpPr>
        <p:spPr>
          <a:xfrm flipH="1">
            <a:off x="3676151" y="4151422"/>
            <a:ext cx="503063" cy="95803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179214" y="4151422"/>
            <a:ext cx="590491" cy="100206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2" idx="1"/>
          </p:cNvCxnSpPr>
          <p:nvPr/>
        </p:nvCxnSpPr>
        <p:spPr>
          <a:xfrm>
            <a:off x="4179214" y="4151422"/>
            <a:ext cx="1120538" cy="817403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3" idx="1"/>
          </p:cNvCxnSpPr>
          <p:nvPr/>
        </p:nvCxnSpPr>
        <p:spPr>
          <a:xfrm>
            <a:off x="4179214" y="4151422"/>
            <a:ext cx="1608064" cy="452331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Left Brace 45"/>
          <p:cNvSpPr/>
          <p:nvPr/>
        </p:nvSpPr>
        <p:spPr>
          <a:xfrm>
            <a:off x="5278765" y="957303"/>
            <a:ext cx="418535" cy="776551"/>
          </a:xfrm>
          <a:prstGeom prst="leftBrace">
            <a:avLst>
              <a:gd name="adj1" fmla="val 34719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>
            <a:stCxn id="5" idx="3"/>
          </p:cNvCxnSpPr>
          <p:nvPr/>
        </p:nvCxnSpPr>
        <p:spPr>
          <a:xfrm>
            <a:off x="4572040" y="1344732"/>
            <a:ext cx="618381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Left Brace 51"/>
          <p:cNvSpPr/>
          <p:nvPr/>
        </p:nvSpPr>
        <p:spPr>
          <a:xfrm>
            <a:off x="1325216" y="3645296"/>
            <a:ext cx="861393" cy="2480381"/>
          </a:xfrm>
          <a:prstGeom prst="leftBrace">
            <a:avLst>
              <a:gd name="adj1" fmla="val 8333"/>
              <a:gd name="adj2" fmla="val 50445"/>
            </a:avLst>
          </a:prstGeom>
          <a:noFill/>
          <a:ln w="76200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45579" y="4550964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Under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water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2186609" y="4784159"/>
            <a:ext cx="722367" cy="122351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8" idx="2"/>
          </p:cNvCxnSpPr>
          <p:nvPr/>
        </p:nvCxnSpPr>
        <p:spPr>
          <a:xfrm>
            <a:off x="2887704" y="5206259"/>
            <a:ext cx="500472" cy="80141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9" idx="2"/>
          </p:cNvCxnSpPr>
          <p:nvPr/>
        </p:nvCxnSpPr>
        <p:spPr>
          <a:xfrm>
            <a:off x="3676151" y="5478793"/>
            <a:ext cx="313725" cy="52888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4769705" y="5477931"/>
            <a:ext cx="255078" cy="529742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5499086" y="5153633"/>
            <a:ext cx="443883" cy="85404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5787278" y="4926918"/>
            <a:ext cx="599575" cy="1080757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2628348" y="6073933"/>
            <a:ext cx="3445565" cy="32026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Turing machine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02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20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Menzies</dc:creator>
  <cp:lastModifiedBy>Tim Menzies</cp:lastModifiedBy>
  <cp:revision>3</cp:revision>
  <dcterms:created xsi:type="dcterms:W3CDTF">2013-08-16T00:26:37Z</dcterms:created>
  <dcterms:modified xsi:type="dcterms:W3CDTF">2013-08-16T10:43:49Z</dcterms:modified>
</cp:coreProperties>
</file>